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A Day Without Sun Text" charset="1" panose="02000506000000090004"/>
      <p:regular r:id="rId14"/>
    </p:embeddedFont>
    <p:embeddedFont>
      <p:font typeface="A Day Without Sun Text Bold" charset="1" panose="02000506000000090004"/>
      <p:regular r:id="rId15"/>
    </p:embeddedFont>
    <p:embeddedFont>
      <p:font typeface="A Day Without Sun Text Italics" charset="1" panose="02000506000000090004"/>
      <p:regular r:id="rId16"/>
    </p:embeddedFont>
    <p:embeddedFont>
      <p:font typeface="A Day Without Sun Text Bold Italics" charset="1" panose="02000506000000090004"/>
      <p:regular r:id="rId17"/>
    </p:embeddedFont>
    <p:embeddedFont>
      <p:font typeface="Ballpoint" charset="1" panose="00000000000000000000"/>
      <p:regular r:id="rId18"/>
    </p:embeddedFont>
    <p:embeddedFont>
      <p:font typeface="Dekko" charset="1" panose="000005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Childos Arabic" charset="1" panose="00000500000000000000"/>
      <p:regular r:id="rId26"/>
    </p:embeddedFont>
    <p:embeddedFont>
      <p:font typeface="Childos Arabic Bold" charset="1" panose="00000800000000000000"/>
      <p:regular r:id="rId27"/>
    </p:embeddedFont>
    <p:embeddedFont>
      <p:font typeface="Childos Arabic Light" charset="1" panose="00000400000000000000"/>
      <p:regular r:id="rId28"/>
    </p:embeddedFont>
    <p:embeddedFont>
      <p:font typeface="Childos Arabic Medium" charset="1" panose="00000600000000000000"/>
      <p:regular r:id="rId29"/>
    </p:embeddedFont>
    <p:embeddedFont>
      <p:font typeface="Childos Arabic Semi-Bold" charset="1" panose="000007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61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3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50.png" Type="http://schemas.openxmlformats.org/officeDocument/2006/relationships/image"/><Relationship Id="rId8" Target="../media/image54.pn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750591" y="3525746"/>
            <a:ext cx="12786818" cy="383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5662" y="2278233"/>
            <a:ext cx="8216677" cy="201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 spc="116">
                <a:solidFill>
                  <a:srgbClr val="000000"/>
                </a:solidFill>
                <a:latin typeface="Ballpoint"/>
              </a:rPr>
              <a:t>Data Mart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1060722">
            <a:off x="304583" y="1362589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3459258">
            <a:off x="13378512" y="1179570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8334">
            <a:off x="7097944" y="6933894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3933">
            <a:off x="13887731" y="6230265"/>
            <a:ext cx="2939906" cy="2587117"/>
          </a:xfrm>
          <a:custGeom>
            <a:avLst/>
            <a:gdLst/>
            <a:ahLst/>
            <a:cxnLst/>
            <a:rect r="r" b="b" t="t" l="l"/>
            <a:pathLst>
              <a:path h="2587117" w="2939906">
                <a:moveTo>
                  <a:pt x="0" y="0"/>
                </a:moveTo>
                <a:lnTo>
                  <a:pt x="2939906" y="0"/>
                </a:lnTo>
                <a:lnTo>
                  <a:pt x="2939906" y="2587118"/>
                </a:lnTo>
                <a:lnTo>
                  <a:pt x="0" y="25871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16187">
            <a:off x="957759" y="2171254"/>
            <a:ext cx="3255774" cy="2971634"/>
          </a:xfrm>
          <a:custGeom>
            <a:avLst/>
            <a:gdLst/>
            <a:ahLst/>
            <a:cxnLst/>
            <a:rect r="r" b="b" t="t" l="l"/>
            <a:pathLst>
              <a:path h="2971634" w="3255774">
                <a:moveTo>
                  <a:pt x="0" y="0"/>
                </a:moveTo>
                <a:lnTo>
                  <a:pt x="3255774" y="0"/>
                </a:lnTo>
                <a:lnTo>
                  <a:pt x="3255774" y="2971633"/>
                </a:lnTo>
                <a:lnTo>
                  <a:pt x="0" y="29716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34143" y="7935356"/>
            <a:ext cx="5877747" cy="616168"/>
            <a:chOff x="0" y="0"/>
            <a:chExt cx="7836996" cy="82155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74640"/>
              <a:ext cx="3437510" cy="519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0"/>
                </a:lnSpc>
              </a:pPr>
              <a:r>
                <a:rPr lang="en-US" sz="2810" spc="-56">
                  <a:solidFill>
                    <a:srgbClr val="000000"/>
                  </a:solidFill>
                  <a:latin typeface="DM Sans Bold"/>
                </a:rPr>
                <a:t>Presented by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3437510" y="0"/>
              <a:ext cx="809618" cy="80961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0" t="0" r="0" b="0"/>
                </a:stretch>
              </a:blip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7326959" y="46688"/>
              <a:ext cx="510037" cy="510037"/>
            </a:xfrm>
            <a:custGeom>
              <a:avLst/>
              <a:gdLst/>
              <a:ahLst/>
              <a:cxnLst/>
              <a:rect r="r" b="b" t="t" l="l"/>
              <a:pathLst>
                <a:path h="510037" w="510037">
                  <a:moveTo>
                    <a:pt x="0" y="0"/>
                  </a:moveTo>
                  <a:lnTo>
                    <a:pt x="510037" y="0"/>
                  </a:lnTo>
                  <a:lnTo>
                    <a:pt x="510037" y="510037"/>
                  </a:lnTo>
                  <a:lnTo>
                    <a:pt x="0" y="510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4376632" y="161161"/>
              <a:ext cx="2890483" cy="395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8"/>
                </a:lnSpc>
                <a:spcBef>
                  <a:spcPct val="0"/>
                </a:spcBef>
              </a:pPr>
              <a:r>
                <a:rPr lang="en-US" sz="1827">
                  <a:solidFill>
                    <a:srgbClr val="000000"/>
                  </a:solidFill>
                  <a:latin typeface="Canva Sans Bold"/>
                </a:rPr>
                <a:t>Simala Om Prakash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398993" y="527213"/>
              <a:ext cx="1432291" cy="29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2"/>
                </a:lnSpc>
                <a:spcBef>
                  <a:spcPct val="0"/>
                </a:spcBef>
              </a:pPr>
              <a:r>
                <a:rPr lang="en-US" sz="1323">
                  <a:solidFill>
                    <a:srgbClr val="000000"/>
                  </a:solidFill>
                  <a:latin typeface="Canva Sans"/>
                </a:rPr>
                <a:t>Data Analyst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5293040" y="1891534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3243581" y="-930284"/>
            <a:ext cx="11434397" cy="4377094"/>
          </a:xfrm>
          <a:custGeom>
            <a:avLst/>
            <a:gdLst/>
            <a:ahLst/>
            <a:cxnLst/>
            <a:rect r="r" b="b" t="t" l="l"/>
            <a:pathLst>
              <a:path h="4377094" w="11434397">
                <a:moveTo>
                  <a:pt x="0" y="0"/>
                </a:moveTo>
                <a:lnTo>
                  <a:pt x="11434396" y="0"/>
                </a:lnTo>
                <a:lnTo>
                  <a:pt x="11434396" y="4377094"/>
                </a:lnTo>
                <a:lnTo>
                  <a:pt x="0" y="4377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3998381"/>
            <a:ext cx="8293308" cy="2481454"/>
          </a:xfrm>
          <a:custGeom>
            <a:avLst/>
            <a:gdLst/>
            <a:ahLst/>
            <a:cxnLst/>
            <a:rect r="r" b="b" t="t" l="l"/>
            <a:pathLst>
              <a:path h="2481454" w="8293308">
                <a:moveTo>
                  <a:pt x="0" y="0"/>
                </a:moveTo>
                <a:lnTo>
                  <a:pt x="8293308" y="0"/>
                </a:lnTo>
                <a:lnTo>
                  <a:pt x="8293308" y="2481454"/>
                </a:lnTo>
                <a:lnTo>
                  <a:pt x="0" y="2481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8686" r="0" b="-581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68218" y="2180771"/>
            <a:ext cx="4769038" cy="7077529"/>
          </a:xfrm>
          <a:custGeom>
            <a:avLst/>
            <a:gdLst/>
            <a:ahLst/>
            <a:cxnLst/>
            <a:rect r="r" b="b" t="t" l="l"/>
            <a:pathLst>
              <a:path h="7077529" w="4769038">
                <a:moveTo>
                  <a:pt x="0" y="0"/>
                </a:moveTo>
                <a:lnTo>
                  <a:pt x="4769038" y="0"/>
                </a:lnTo>
                <a:lnTo>
                  <a:pt x="4769038" y="7077529"/>
                </a:lnTo>
                <a:lnTo>
                  <a:pt x="0" y="70775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7743" y="9258300"/>
            <a:ext cx="4796932" cy="592879"/>
          </a:xfrm>
          <a:custGeom>
            <a:avLst/>
            <a:gdLst/>
            <a:ahLst/>
            <a:cxnLst/>
            <a:rect r="r" b="b" t="t" l="l"/>
            <a:pathLst>
              <a:path h="592879" w="4796932">
                <a:moveTo>
                  <a:pt x="0" y="0"/>
                </a:moveTo>
                <a:lnTo>
                  <a:pt x="4796932" y="0"/>
                </a:lnTo>
                <a:lnTo>
                  <a:pt x="4796932" y="592879"/>
                </a:lnTo>
                <a:lnTo>
                  <a:pt x="0" y="5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53378" y="389718"/>
            <a:ext cx="11581245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Q3. Total Sales by Region and Month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52761"/>
            <a:ext cx="7830145" cy="202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 region,month_number,sum(sales) as total_sales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from clean_weekly_sales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 group by region,month_number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774601"/>
            <a:ext cx="10173280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Total sales were analyzed by region and month.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This breakdown provides valuable insights into regional performance and seasonal variations.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5293040" y="1891534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4192471" y="-622666"/>
            <a:ext cx="9944862" cy="3806899"/>
          </a:xfrm>
          <a:custGeom>
            <a:avLst/>
            <a:gdLst/>
            <a:ahLst/>
            <a:cxnLst/>
            <a:rect r="r" b="b" t="t" l="l"/>
            <a:pathLst>
              <a:path h="3806899" w="9944862">
                <a:moveTo>
                  <a:pt x="0" y="0"/>
                </a:moveTo>
                <a:lnTo>
                  <a:pt x="9944861" y="0"/>
                </a:lnTo>
                <a:lnTo>
                  <a:pt x="9944861" y="3806899"/>
                </a:lnTo>
                <a:lnTo>
                  <a:pt x="0" y="380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3998381"/>
            <a:ext cx="8293308" cy="2481454"/>
          </a:xfrm>
          <a:custGeom>
            <a:avLst/>
            <a:gdLst/>
            <a:ahLst/>
            <a:cxnLst/>
            <a:rect r="r" b="b" t="t" l="l"/>
            <a:pathLst>
              <a:path h="2481454" w="8293308">
                <a:moveTo>
                  <a:pt x="0" y="0"/>
                </a:moveTo>
                <a:lnTo>
                  <a:pt x="8293308" y="0"/>
                </a:lnTo>
                <a:lnTo>
                  <a:pt x="8293308" y="2481454"/>
                </a:lnTo>
                <a:lnTo>
                  <a:pt x="0" y="2481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8686" r="0" b="-581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33494" y="4013993"/>
            <a:ext cx="7674005" cy="2259014"/>
          </a:xfrm>
          <a:custGeom>
            <a:avLst/>
            <a:gdLst/>
            <a:ahLst/>
            <a:cxnLst/>
            <a:rect r="r" b="b" t="t" l="l"/>
            <a:pathLst>
              <a:path h="2259014" w="7674005">
                <a:moveTo>
                  <a:pt x="0" y="0"/>
                </a:moveTo>
                <a:lnTo>
                  <a:pt x="7674005" y="0"/>
                </a:lnTo>
                <a:lnTo>
                  <a:pt x="7674005" y="2259014"/>
                </a:lnTo>
                <a:lnTo>
                  <a:pt x="0" y="22590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7503" y="389718"/>
            <a:ext cx="9452994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Q4. Transactions by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125" y="4148369"/>
            <a:ext cx="8013502" cy="202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 platform,sum(transactions) as total_transections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from clean_weekly_sales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 group by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9135" y="7573785"/>
            <a:ext cx="12509302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We examined the total count of transactions for each platform.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This analysis helps in understanding customer preferences and platform effectiveness.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6036017" y="-567913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2" y="0"/>
                </a:lnTo>
                <a:lnTo>
                  <a:pt x="1589352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4582259" y="-653160"/>
            <a:ext cx="9197927" cy="3520972"/>
          </a:xfrm>
          <a:custGeom>
            <a:avLst/>
            <a:gdLst/>
            <a:ahLst/>
            <a:cxnLst/>
            <a:rect r="r" b="b" t="t" l="l"/>
            <a:pathLst>
              <a:path h="3520972" w="9197927">
                <a:moveTo>
                  <a:pt x="0" y="0"/>
                </a:moveTo>
                <a:lnTo>
                  <a:pt x="9197927" y="0"/>
                </a:lnTo>
                <a:lnTo>
                  <a:pt x="9197927" y="3520972"/>
                </a:lnTo>
                <a:lnTo>
                  <a:pt x="0" y="3520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2005540"/>
            <a:ext cx="8908170" cy="8068872"/>
          </a:xfrm>
          <a:custGeom>
            <a:avLst/>
            <a:gdLst/>
            <a:ahLst/>
            <a:cxnLst/>
            <a:rect r="r" b="b" t="t" l="l"/>
            <a:pathLst>
              <a:path h="8068872" w="8908170">
                <a:moveTo>
                  <a:pt x="0" y="0"/>
                </a:moveTo>
                <a:lnTo>
                  <a:pt x="8908170" y="0"/>
                </a:lnTo>
                <a:lnTo>
                  <a:pt x="8908170" y="8068872"/>
                </a:lnTo>
                <a:lnTo>
                  <a:pt x="0" y="8068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461" t="0" r="-275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9332" y="2246282"/>
            <a:ext cx="6858939" cy="5953293"/>
          </a:xfrm>
          <a:custGeom>
            <a:avLst/>
            <a:gdLst/>
            <a:ahLst/>
            <a:cxnLst/>
            <a:rect r="r" b="b" t="t" l="l"/>
            <a:pathLst>
              <a:path h="5953293" w="6858939">
                <a:moveTo>
                  <a:pt x="0" y="0"/>
                </a:moveTo>
                <a:lnTo>
                  <a:pt x="6858940" y="0"/>
                </a:lnTo>
                <a:lnTo>
                  <a:pt x="6858940" y="5953293"/>
                </a:lnTo>
                <a:lnTo>
                  <a:pt x="0" y="5953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3627" y="323043"/>
            <a:ext cx="8480747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Q5. Retail vs. Shopify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46282"/>
            <a:ext cx="8521422" cy="773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WITH cte_monthly_platform_sales AS (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SELECT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month_number,calendar_year,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platform,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SUM(sales) AS monthly_sales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FROM clean_weekly_sales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GROUP BY month_number,calendar_year, platform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)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SELECT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month_number,calendar_year,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ROUND(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100 * MAX(CASE WHEN platform = 'Retail' THEN monthly_sales ELSE NULL END) /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  SUM(monthly_sales),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2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) AS retail_percentage,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ROUND(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100 * MAX(CASE WHEN platform = 'Shopify' THEN monthly_sales ELSE NULL END) /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  SUM(monthly_sales),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  2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  ) AS shopify_percentage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FROM cte_monthly_platform_sales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GROUP BY month_number,calendar_year</a:t>
            </a:r>
          </a:p>
          <a:p>
            <a:pPr algn="l">
              <a:lnSpc>
                <a:spcPts val="2678"/>
              </a:lnSpc>
            </a:pPr>
            <a:r>
              <a:rPr lang="en-US" sz="2705">
                <a:solidFill>
                  <a:srgbClr val="000000"/>
                </a:solidFill>
                <a:latin typeface="Ballpoint"/>
              </a:rPr>
              <a:t>ORDER BY month_number,calendar_year;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0024" y="8006080"/>
            <a:ext cx="7981615" cy="229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llpoint"/>
              </a:rPr>
              <a:t>Percentage analysis of sales for Retail vs. Shopify was conducted for each month.</a:t>
            </a:r>
          </a:p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llpoint"/>
              </a:rPr>
              <a:t>This comparison highlights the distribution of sales across different platforms.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6036017" y="-567913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2" y="0"/>
                </a:lnTo>
                <a:lnTo>
                  <a:pt x="1589352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4582259" y="-576960"/>
            <a:ext cx="9197927" cy="3520972"/>
          </a:xfrm>
          <a:custGeom>
            <a:avLst/>
            <a:gdLst/>
            <a:ahLst/>
            <a:cxnLst/>
            <a:rect r="r" b="b" t="t" l="l"/>
            <a:pathLst>
              <a:path h="3520972" w="9197927">
                <a:moveTo>
                  <a:pt x="0" y="0"/>
                </a:moveTo>
                <a:lnTo>
                  <a:pt x="9197927" y="0"/>
                </a:lnTo>
                <a:lnTo>
                  <a:pt x="9197927" y="3520972"/>
                </a:lnTo>
                <a:lnTo>
                  <a:pt x="0" y="3520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2005540"/>
            <a:ext cx="8908170" cy="8068872"/>
          </a:xfrm>
          <a:custGeom>
            <a:avLst/>
            <a:gdLst/>
            <a:ahLst/>
            <a:cxnLst/>
            <a:rect r="r" b="b" t="t" l="l"/>
            <a:pathLst>
              <a:path h="8068872" w="8908170">
                <a:moveTo>
                  <a:pt x="0" y="0"/>
                </a:moveTo>
                <a:lnTo>
                  <a:pt x="8908170" y="0"/>
                </a:lnTo>
                <a:lnTo>
                  <a:pt x="8908170" y="8068872"/>
                </a:lnTo>
                <a:lnTo>
                  <a:pt x="0" y="8068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461" t="0" r="-275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426" y="2242802"/>
            <a:ext cx="7364751" cy="3797174"/>
          </a:xfrm>
          <a:custGeom>
            <a:avLst/>
            <a:gdLst/>
            <a:ahLst/>
            <a:cxnLst/>
            <a:rect r="r" b="b" t="t" l="l"/>
            <a:pathLst>
              <a:path h="3797174" w="7364751">
                <a:moveTo>
                  <a:pt x="0" y="0"/>
                </a:moveTo>
                <a:lnTo>
                  <a:pt x="7364752" y="0"/>
                </a:lnTo>
                <a:lnTo>
                  <a:pt x="7364752" y="3797174"/>
                </a:lnTo>
                <a:lnTo>
                  <a:pt x="0" y="3797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3395" y="323043"/>
            <a:ext cx="8261210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Q6. Sales by Demographic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32009"/>
            <a:ext cx="7272218" cy="764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SELECT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calendar_year,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demographic,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SUM(SALES) AS yearly_sales,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ROUND(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  (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    100 * SUM(sales)/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      SUM(SUM(SALES)) OVER (PARTITION BY demographic)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  ),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  2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) AS percentage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FROM clean_weekly_sales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GROUP BY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calendar_year,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demographic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ORDER BY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calendar_year,</a:t>
            </a:r>
          </a:p>
          <a:p>
            <a:pPr algn="l">
              <a:lnSpc>
                <a:spcPts val="3306"/>
              </a:lnSpc>
            </a:pPr>
            <a:r>
              <a:rPr lang="en-US" sz="3340">
                <a:solidFill>
                  <a:srgbClr val="000000"/>
                </a:solidFill>
                <a:latin typeface="Ballpoint"/>
              </a:rPr>
              <a:t>  demographic;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7982" y="6737350"/>
            <a:ext cx="7973657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Sales percentage by demographic for each year was analyzed.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Understanding demographic preferences can inform marketing strategies and product targeting.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6036017" y="-567913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2" y="0"/>
                </a:lnTo>
                <a:lnTo>
                  <a:pt x="1589352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3396891" y="-984011"/>
            <a:ext cx="11383966" cy="4357789"/>
          </a:xfrm>
          <a:custGeom>
            <a:avLst/>
            <a:gdLst/>
            <a:ahLst/>
            <a:cxnLst/>
            <a:rect r="r" b="b" t="t" l="l"/>
            <a:pathLst>
              <a:path h="4357789" w="11383966">
                <a:moveTo>
                  <a:pt x="0" y="0"/>
                </a:moveTo>
                <a:lnTo>
                  <a:pt x="11383966" y="0"/>
                </a:lnTo>
                <a:lnTo>
                  <a:pt x="11383966" y="4357790"/>
                </a:lnTo>
                <a:lnTo>
                  <a:pt x="0" y="4357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2620402"/>
            <a:ext cx="5975752" cy="5338431"/>
          </a:xfrm>
          <a:custGeom>
            <a:avLst/>
            <a:gdLst/>
            <a:ahLst/>
            <a:cxnLst/>
            <a:rect r="r" b="b" t="t" l="l"/>
            <a:pathLst>
              <a:path h="5338431" w="5975752">
                <a:moveTo>
                  <a:pt x="0" y="0"/>
                </a:moveTo>
                <a:lnTo>
                  <a:pt x="5975752" y="0"/>
                </a:lnTo>
                <a:lnTo>
                  <a:pt x="5975752" y="5338431"/>
                </a:lnTo>
                <a:lnTo>
                  <a:pt x="0" y="5338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372" t="-11517" r="-90154" b="-3962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05278" y="2620402"/>
            <a:ext cx="7367033" cy="4213172"/>
          </a:xfrm>
          <a:custGeom>
            <a:avLst/>
            <a:gdLst/>
            <a:ahLst/>
            <a:cxnLst/>
            <a:rect r="r" b="b" t="t" l="l"/>
            <a:pathLst>
              <a:path h="4213172" w="7367033">
                <a:moveTo>
                  <a:pt x="0" y="0"/>
                </a:moveTo>
                <a:lnTo>
                  <a:pt x="7367033" y="0"/>
                </a:lnTo>
                <a:lnTo>
                  <a:pt x="7367033" y="4213173"/>
                </a:lnTo>
                <a:lnTo>
                  <a:pt x="0" y="42131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6917" y="323043"/>
            <a:ext cx="11354167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Q7. Top Contributors to Retail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077" y="2643630"/>
            <a:ext cx="4861679" cy="531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 age_band,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 demographic,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  SUM(sales) AS total_sales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FROM clean_weekly_sales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WHERE platform = 'Retail'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GROUP BY age_band, demographic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ORDER BY total_sales DESC;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7822" y="8429978"/>
            <a:ext cx="11591925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Identified top age bands and demographics contributing to Retail sales.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This insight helps in optimizing marketing efforts and tailoring product offerings.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861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7786" y="4265233"/>
            <a:ext cx="9355279" cy="405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6157" indent="-383078" lvl="1">
              <a:lnSpc>
                <a:spcPts val="4648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Dekko"/>
              </a:rPr>
              <a:t>The analysis provided valuable insights into Data Mart's sales performance.</a:t>
            </a:r>
          </a:p>
          <a:p>
            <a:pPr algn="ctr" marL="766157" indent="-383078" lvl="1">
              <a:lnSpc>
                <a:spcPts val="4648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Dekko"/>
              </a:rPr>
              <a:t>Recommendations based on findings can guide future strategies and initiatives.</a:t>
            </a:r>
          </a:p>
          <a:p>
            <a:pPr algn="ctr" marL="766157" indent="-383078" lvl="1">
              <a:lnSpc>
                <a:spcPts val="4648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Dekko"/>
              </a:rPr>
              <a:t>Continuous monitoring and analysis are crucial for maintaining competitive advantage.</a:t>
            </a:r>
          </a:p>
          <a:p>
            <a:pPr algn="ctr">
              <a:lnSpc>
                <a:spcPts val="464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957959" y="1700999"/>
            <a:ext cx="8694935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0152">
            <a:off x="13526054" y="1302091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394065" y="6483655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41996">
            <a:off x="13983066" y="1540951"/>
            <a:ext cx="1836702" cy="1820005"/>
          </a:xfrm>
          <a:custGeom>
            <a:avLst/>
            <a:gdLst/>
            <a:ahLst/>
            <a:cxnLst/>
            <a:rect r="r" b="b" t="t" l="l"/>
            <a:pathLst>
              <a:path h="1820005" w="1836702">
                <a:moveTo>
                  <a:pt x="0" y="0"/>
                </a:moveTo>
                <a:lnTo>
                  <a:pt x="1836702" y="0"/>
                </a:lnTo>
                <a:lnTo>
                  <a:pt x="1836702" y="1820005"/>
                </a:lnTo>
                <a:lnTo>
                  <a:pt x="0" y="1820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Thanks!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60722">
            <a:off x="3664624" y="6243716"/>
            <a:ext cx="3344136" cy="3363807"/>
          </a:xfrm>
          <a:custGeom>
            <a:avLst/>
            <a:gdLst/>
            <a:ahLst/>
            <a:cxnLst/>
            <a:rect r="r" b="b" t="t" l="l"/>
            <a:pathLst>
              <a:path h="3363807" w="3344136">
                <a:moveTo>
                  <a:pt x="3344136" y="0"/>
                </a:moveTo>
                <a:lnTo>
                  <a:pt x="0" y="0"/>
                </a:lnTo>
                <a:lnTo>
                  <a:pt x="0" y="3363807"/>
                </a:lnTo>
                <a:lnTo>
                  <a:pt x="3344136" y="3363807"/>
                </a:lnTo>
                <a:lnTo>
                  <a:pt x="3344136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11374" y="7251753"/>
            <a:ext cx="2250636" cy="1347734"/>
          </a:xfrm>
          <a:custGeom>
            <a:avLst/>
            <a:gdLst/>
            <a:ahLst/>
            <a:cxnLst/>
            <a:rect r="r" b="b" t="t" l="l"/>
            <a:pathLst>
              <a:path h="1347734" w="2250636">
                <a:moveTo>
                  <a:pt x="0" y="0"/>
                </a:moveTo>
                <a:lnTo>
                  <a:pt x="2250636" y="0"/>
                </a:lnTo>
                <a:lnTo>
                  <a:pt x="2250636" y="1347733"/>
                </a:lnTo>
                <a:lnTo>
                  <a:pt x="0" y="1347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171973">
            <a:off x="6364457" y="6015765"/>
            <a:ext cx="5562409" cy="60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2"/>
              </a:lnSpc>
              <a:spcBef>
                <a:spcPct val="0"/>
              </a:spcBef>
            </a:pPr>
            <a:r>
              <a:rPr lang="en-US" sz="3373">
                <a:solidFill>
                  <a:srgbClr val="000000"/>
                </a:solidFill>
                <a:latin typeface="Childos Arabic"/>
              </a:rPr>
              <a:t>@Simala Om Prakash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2738638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979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8" y="0"/>
                </a:lnTo>
                <a:lnTo>
                  <a:pt x="41215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3384023" y="5554399"/>
            <a:ext cx="4903977" cy="4732601"/>
          </a:xfrm>
          <a:custGeom>
            <a:avLst/>
            <a:gdLst/>
            <a:ahLst/>
            <a:cxnLst/>
            <a:rect r="r" b="b" t="t" l="l"/>
            <a:pathLst>
              <a:path h="4732601" w="4903977">
                <a:moveTo>
                  <a:pt x="4903977" y="0"/>
                </a:moveTo>
                <a:lnTo>
                  <a:pt x="0" y="0"/>
                </a:lnTo>
                <a:lnTo>
                  <a:pt x="0" y="4732601"/>
                </a:lnTo>
                <a:lnTo>
                  <a:pt x="4903977" y="4732601"/>
                </a:lnTo>
                <a:lnTo>
                  <a:pt x="490397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2971" y="2120603"/>
            <a:ext cx="10656837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77502" y="2528888"/>
            <a:ext cx="281940" cy="571500"/>
            <a:chOff x="0" y="0"/>
            <a:chExt cx="375920" cy="762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6990" y="46990"/>
              <a:ext cx="280670" cy="666750"/>
            </a:xfrm>
            <a:custGeom>
              <a:avLst/>
              <a:gdLst/>
              <a:ahLst/>
              <a:cxnLst/>
              <a:rect r="r" b="b" t="t" l="l"/>
              <a:pathLst>
                <a:path h="666750" w="280670">
                  <a:moveTo>
                    <a:pt x="278130" y="82550"/>
                  </a:moveTo>
                  <a:cubicBezTo>
                    <a:pt x="118110" y="648970"/>
                    <a:pt x="109220" y="654050"/>
                    <a:pt x="96520" y="659130"/>
                  </a:cubicBezTo>
                  <a:cubicBezTo>
                    <a:pt x="82550" y="664210"/>
                    <a:pt x="66040" y="666750"/>
                    <a:pt x="52070" y="661670"/>
                  </a:cubicBezTo>
                  <a:cubicBezTo>
                    <a:pt x="35560" y="655320"/>
                    <a:pt x="11430" y="635000"/>
                    <a:pt x="5080" y="615950"/>
                  </a:cubicBezTo>
                  <a:cubicBezTo>
                    <a:pt x="0" y="598170"/>
                    <a:pt x="5080" y="567690"/>
                    <a:pt x="16510" y="552450"/>
                  </a:cubicBezTo>
                  <a:cubicBezTo>
                    <a:pt x="27940" y="537210"/>
                    <a:pt x="57150" y="527050"/>
                    <a:pt x="74930" y="525780"/>
                  </a:cubicBezTo>
                  <a:cubicBezTo>
                    <a:pt x="90170" y="525780"/>
                    <a:pt x="105410" y="532130"/>
                    <a:pt x="115570" y="542290"/>
                  </a:cubicBezTo>
                  <a:cubicBezTo>
                    <a:pt x="128270" y="554990"/>
                    <a:pt x="139700" y="585470"/>
                    <a:pt x="139700" y="603250"/>
                  </a:cubicBezTo>
                  <a:cubicBezTo>
                    <a:pt x="138430" y="617220"/>
                    <a:pt x="130810" y="632460"/>
                    <a:pt x="120650" y="642620"/>
                  </a:cubicBezTo>
                  <a:cubicBezTo>
                    <a:pt x="110490" y="652780"/>
                    <a:pt x="95250" y="660400"/>
                    <a:pt x="81280" y="662940"/>
                  </a:cubicBezTo>
                  <a:cubicBezTo>
                    <a:pt x="67310" y="665480"/>
                    <a:pt x="50800" y="661670"/>
                    <a:pt x="38100" y="655320"/>
                  </a:cubicBezTo>
                  <a:cubicBezTo>
                    <a:pt x="25400" y="648970"/>
                    <a:pt x="13970" y="636270"/>
                    <a:pt x="7620" y="623570"/>
                  </a:cubicBezTo>
                  <a:cubicBezTo>
                    <a:pt x="2540" y="610870"/>
                    <a:pt x="2540" y="599440"/>
                    <a:pt x="3810" y="579120"/>
                  </a:cubicBezTo>
                  <a:cubicBezTo>
                    <a:pt x="6350" y="538480"/>
                    <a:pt x="31750" y="462280"/>
                    <a:pt x="52070" y="388620"/>
                  </a:cubicBezTo>
                  <a:cubicBezTo>
                    <a:pt x="81280" y="288290"/>
                    <a:pt x="128270" y="82550"/>
                    <a:pt x="163830" y="31750"/>
                  </a:cubicBezTo>
                  <a:cubicBezTo>
                    <a:pt x="175260" y="13970"/>
                    <a:pt x="185420" y="7620"/>
                    <a:pt x="198120" y="3810"/>
                  </a:cubicBezTo>
                  <a:cubicBezTo>
                    <a:pt x="212090" y="0"/>
                    <a:pt x="229870" y="0"/>
                    <a:pt x="242570" y="6350"/>
                  </a:cubicBezTo>
                  <a:cubicBezTo>
                    <a:pt x="255270" y="11430"/>
                    <a:pt x="269240" y="25400"/>
                    <a:pt x="274320" y="36830"/>
                  </a:cubicBezTo>
                  <a:cubicBezTo>
                    <a:pt x="280670" y="49530"/>
                    <a:pt x="278130" y="82550"/>
                    <a:pt x="278130" y="82550"/>
                  </a:cubicBezTo>
                </a:path>
              </a:pathLst>
            </a:custGeom>
            <a:solidFill>
              <a:srgbClr val="FAF05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652712" y="1907858"/>
            <a:ext cx="900112" cy="1378268"/>
            <a:chOff x="0" y="0"/>
            <a:chExt cx="1200150" cy="1837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8260"/>
              <a:ext cx="1106170" cy="1738630"/>
            </a:xfrm>
            <a:custGeom>
              <a:avLst/>
              <a:gdLst/>
              <a:ahLst/>
              <a:cxnLst/>
              <a:rect r="r" b="b" t="t" l="l"/>
              <a:pathLst>
                <a:path h="1738630" w="1106170">
                  <a:moveTo>
                    <a:pt x="673100" y="786130"/>
                  </a:moveTo>
                  <a:cubicBezTo>
                    <a:pt x="440690" y="1126490"/>
                    <a:pt x="397510" y="1202690"/>
                    <a:pt x="363220" y="1280160"/>
                  </a:cubicBezTo>
                  <a:cubicBezTo>
                    <a:pt x="332740" y="1352550"/>
                    <a:pt x="311150" y="1428750"/>
                    <a:pt x="292100" y="1499870"/>
                  </a:cubicBezTo>
                  <a:cubicBezTo>
                    <a:pt x="274320" y="1567180"/>
                    <a:pt x="266700" y="1663700"/>
                    <a:pt x="251460" y="1696720"/>
                  </a:cubicBezTo>
                  <a:cubicBezTo>
                    <a:pt x="245110" y="1710690"/>
                    <a:pt x="240030" y="1715770"/>
                    <a:pt x="232410" y="1723390"/>
                  </a:cubicBezTo>
                  <a:cubicBezTo>
                    <a:pt x="223520" y="1729740"/>
                    <a:pt x="214630" y="1734820"/>
                    <a:pt x="203200" y="1736090"/>
                  </a:cubicBezTo>
                  <a:cubicBezTo>
                    <a:pt x="189230" y="1738630"/>
                    <a:pt x="168910" y="1736090"/>
                    <a:pt x="156210" y="1728470"/>
                  </a:cubicBezTo>
                  <a:cubicBezTo>
                    <a:pt x="142240" y="1720850"/>
                    <a:pt x="130810" y="1704340"/>
                    <a:pt x="125730" y="1691640"/>
                  </a:cubicBezTo>
                  <a:cubicBezTo>
                    <a:pt x="121920" y="1681480"/>
                    <a:pt x="119380" y="1673860"/>
                    <a:pt x="123190" y="1659890"/>
                  </a:cubicBezTo>
                  <a:cubicBezTo>
                    <a:pt x="133350" y="1623060"/>
                    <a:pt x="201930" y="1560830"/>
                    <a:pt x="252730" y="1483360"/>
                  </a:cubicBezTo>
                  <a:cubicBezTo>
                    <a:pt x="341630" y="1348740"/>
                    <a:pt x="500380" y="1062990"/>
                    <a:pt x="582930" y="905510"/>
                  </a:cubicBezTo>
                  <a:cubicBezTo>
                    <a:pt x="638810" y="801370"/>
                    <a:pt x="685800" y="711200"/>
                    <a:pt x="711200" y="638810"/>
                  </a:cubicBezTo>
                  <a:cubicBezTo>
                    <a:pt x="727710" y="593090"/>
                    <a:pt x="722630" y="544830"/>
                    <a:pt x="739140" y="520700"/>
                  </a:cubicBezTo>
                  <a:cubicBezTo>
                    <a:pt x="750570" y="505460"/>
                    <a:pt x="764540" y="497840"/>
                    <a:pt x="779780" y="494030"/>
                  </a:cubicBezTo>
                  <a:cubicBezTo>
                    <a:pt x="793750" y="490220"/>
                    <a:pt x="815340" y="494030"/>
                    <a:pt x="828040" y="500380"/>
                  </a:cubicBezTo>
                  <a:cubicBezTo>
                    <a:pt x="838200" y="505460"/>
                    <a:pt x="845820" y="511810"/>
                    <a:pt x="852170" y="521970"/>
                  </a:cubicBezTo>
                  <a:cubicBezTo>
                    <a:pt x="858520" y="533400"/>
                    <a:pt x="866140" y="547370"/>
                    <a:pt x="862330" y="568960"/>
                  </a:cubicBezTo>
                  <a:cubicBezTo>
                    <a:pt x="854710" y="632460"/>
                    <a:pt x="728980" y="795020"/>
                    <a:pt x="673100" y="915670"/>
                  </a:cubicBezTo>
                  <a:cubicBezTo>
                    <a:pt x="615950" y="1036320"/>
                    <a:pt x="551180" y="1197610"/>
                    <a:pt x="523240" y="1292860"/>
                  </a:cubicBezTo>
                  <a:cubicBezTo>
                    <a:pt x="506730" y="1348740"/>
                    <a:pt x="513080" y="1398270"/>
                    <a:pt x="494030" y="1428750"/>
                  </a:cubicBezTo>
                  <a:cubicBezTo>
                    <a:pt x="482600" y="1449070"/>
                    <a:pt x="463550" y="1465580"/>
                    <a:pt x="445770" y="1469390"/>
                  </a:cubicBezTo>
                  <a:cubicBezTo>
                    <a:pt x="426720" y="1473200"/>
                    <a:pt x="397510" y="1465580"/>
                    <a:pt x="384810" y="1452880"/>
                  </a:cubicBezTo>
                  <a:cubicBezTo>
                    <a:pt x="370840" y="1440180"/>
                    <a:pt x="359410" y="1419860"/>
                    <a:pt x="363220" y="1391920"/>
                  </a:cubicBezTo>
                  <a:cubicBezTo>
                    <a:pt x="375920" y="1311910"/>
                    <a:pt x="593090" y="1106170"/>
                    <a:pt x="685800" y="962660"/>
                  </a:cubicBezTo>
                  <a:cubicBezTo>
                    <a:pt x="772160" y="829310"/>
                    <a:pt x="855980" y="668020"/>
                    <a:pt x="909320" y="561340"/>
                  </a:cubicBezTo>
                  <a:cubicBezTo>
                    <a:pt x="942340" y="495300"/>
                    <a:pt x="956310" y="424180"/>
                    <a:pt x="982980" y="394970"/>
                  </a:cubicBezTo>
                  <a:cubicBezTo>
                    <a:pt x="995680" y="379730"/>
                    <a:pt x="1008380" y="373380"/>
                    <a:pt x="1023620" y="370840"/>
                  </a:cubicBezTo>
                  <a:cubicBezTo>
                    <a:pt x="1037590" y="368300"/>
                    <a:pt x="1056640" y="370840"/>
                    <a:pt x="1069340" y="378460"/>
                  </a:cubicBezTo>
                  <a:cubicBezTo>
                    <a:pt x="1082040" y="386080"/>
                    <a:pt x="1094740" y="403860"/>
                    <a:pt x="1098550" y="416560"/>
                  </a:cubicBezTo>
                  <a:cubicBezTo>
                    <a:pt x="1103630" y="426720"/>
                    <a:pt x="1106170" y="431800"/>
                    <a:pt x="1101090" y="448310"/>
                  </a:cubicBezTo>
                  <a:cubicBezTo>
                    <a:pt x="1074420" y="543560"/>
                    <a:pt x="596900" y="1230630"/>
                    <a:pt x="496570" y="1318260"/>
                  </a:cubicBezTo>
                  <a:cubicBezTo>
                    <a:pt x="472440" y="1339850"/>
                    <a:pt x="459740" y="1347470"/>
                    <a:pt x="440690" y="1347470"/>
                  </a:cubicBezTo>
                  <a:cubicBezTo>
                    <a:pt x="422910" y="1347470"/>
                    <a:pt x="396240" y="1332230"/>
                    <a:pt x="386080" y="1318260"/>
                  </a:cubicBezTo>
                  <a:cubicBezTo>
                    <a:pt x="375920" y="1305560"/>
                    <a:pt x="373380" y="1292860"/>
                    <a:pt x="374650" y="1271270"/>
                  </a:cubicBezTo>
                  <a:cubicBezTo>
                    <a:pt x="377190" y="1223010"/>
                    <a:pt x="412750" y="1136650"/>
                    <a:pt x="452120" y="1031240"/>
                  </a:cubicBezTo>
                  <a:cubicBezTo>
                    <a:pt x="532130" y="815340"/>
                    <a:pt x="782320" y="143510"/>
                    <a:pt x="861060" y="66040"/>
                  </a:cubicBezTo>
                  <a:cubicBezTo>
                    <a:pt x="878840" y="49530"/>
                    <a:pt x="890270" y="49530"/>
                    <a:pt x="904240" y="49530"/>
                  </a:cubicBezTo>
                  <a:cubicBezTo>
                    <a:pt x="918210" y="49530"/>
                    <a:pt x="935990" y="57150"/>
                    <a:pt x="947420" y="66040"/>
                  </a:cubicBezTo>
                  <a:cubicBezTo>
                    <a:pt x="955040" y="72390"/>
                    <a:pt x="961390" y="80010"/>
                    <a:pt x="965200" y="90170"/>
                  </a:cubicBezTo>
                  <a:cubicBezTo>
                    <a:pt x="969010" y="102870"/>
                    <a:pt x="970280" y="118110"/>
                    <a:pt x="965200" y="135890"/>
                  </a:cubicBezTo>
                  <a:cubicBezTo>
                    <a:pt x="953770" y="168910"/>
                    <a:pt x="908050" y="207010"/>
                    <a:pt x="869950" y="261620"/>
                  </a:cubicBezTo>
                  <a:cubicBezTo>
                    <a:pt x="807720" y="353060"/>
                    <a:pt x="720090" y="494030"/>
                    <a:pt x="632460" y="638810"/>
                  </a:cubicBezTo>
                  <a:cubicBezTo>
                    <a:pt x="515620" y="833120"/>
                    <a:pt x="299720" y="1235710"/>
                    <a:pt x="236220" y="1324610"/>
                  </a:cubicBezTo>
                  <a:cubicBezTo>
                    <a:pt x="218440" y="1347470"/>
                    <a:pt x="214630" y="1357630"/>
                    <a:pt x="199390" y="1365250"/>
                  </a:cubicBezTo>
                  <a:cubicBezTo>
                    <a:pt x="186690" y="1372870"/>
                    <a:pt x="167640" y="1375410"/>
                    <a:pt x="153670" y="1372870"/>
                  </a:cubicBezTo>
                  <a:cubicBezTo>
                    <a:pt x="139700" y="1369060"/>
                    <a:pt x="123190" y="1358900"/>
                    <a:pt x="114300" y="1346200"/>
                  </a:cubicBezTo>
                  <a:cubicBezTo>
                    <a:pt x="106680" y="1334770"/>
                    <a:pt x="100330" y="1325880"/>
                    <a:pt x="102870" y="1301750"/>
                  </a:cubicBezTo>
                  <a:cubicBezTo>
                    <a:pt x="115570" y="1187450"/>
                    <a:pt x="494030" y="579120"/>
                    <a:pt x="609600" y="347980"/>
                  </a:cubicBezTo>
                  <a:cubicBezTo>
                    <a:pt x="674370" y="218440"/>
                    <a:pt x="720090" y="88900"/>
                    <a:pt x="754380" y="39370"/>
                  </a:cubicBezTo>
                  <a:cubicBezTo>
                    <a:pt x="767080" y="21590"/>
                    <a:pt x="774700" y="12700"/>
                    <a:pt x="787400" y="7620"/>
                  </a:cubicBezTo>
                  <a:cubicBezTo>
                    <a:pt x="800100" y="1270"/>
                    <a:pt x="820420" y="1270"/>
                    <a:pt x="833120" y="5080"/>
                  </a:cubicBezTo>
                  <a:cubicBezTo>
                    <a:pt x="843280" y="7620"/>
                    <a:pt x="852170" y="13970"/>
                    <a:pt x="859790" y="20320"/>
                  </a:cubicBezTo>
                  <a:cubicBezTo>
                    <a:pt x="866140" y="27940"/>
                    <a:pt x="872490" y="36830"/>
                    <a:pt x="875030" y="46990"/>
                  </a:cubicBezTo>
                  <a:cubicBezTo>
                    <a:pt x="878840" y="59690"/>
                    <a:pt x="878840" y="73660"/>
                    <a:pt x="872490" y="92710"/>
                  </a:cubicBezTo>
                  <a:cubicBezTo>
                    <a:pt x="858520" y="134620"/>
                    <a:pt x="796290" y="196850"/>
                    <a:pt x="749300" y="267970"/>
                  </a:cubicBezTo>
                  <a:cubicBezTo>
                    <a:pt x="676910" y="377190"/>
                    <a:pt x="572770" y="546100"/>
                    <a:pt x="492760" y="685800"/>
                  </a:cubicBezTo>
                  <a:cubicBezTo>
                    <a:pt x="414020" y="822960"/>
                    <a:pt x="331470" y="977900"/>
                    <a:pt x="271780" y="1099820"/>
                  </a:cubicBezTo>
                  <a:cubicBezTo>
                    <a:pt x="226060" y="1192530"/>
                    <a:pt x="184150" y="1272540"/>
                    <a:pt x="160020" y="1348740"/>
                  </a:cubicBezTo>
                  <a:cubicBezTo>
                    <a:pt x="140970" y="1408430"/>
                    <a:pt x="144780" y="1483360"/>
                    <a:pt x="127000" y="1516380"/>
                  </a:cubicBezTo>
                  <a:cubicBezTo>
                    <a:pt x="118110" y="1532890"/>
                    <a:pt x="105410" y="1541780"/>
                    <a:pt x="93980" y="1548130"/>
                  </a:cubicBezTo>
                  <a:cubicBezTo>
                    <a:pt x="83820" y="1551940"/>
                    <a:pt x="72390" y="1553210"/>
                    <a:pt x="63500" y="1551940"/>
                  </a:cubicBezTo>
                  <a:cubicBezTo>
                    <a:pt x="53340" y="1551940"/>
                    <a:pt x="41910" y="1548130"/>
                    <a:pt x="33020" y="1541780"/>
                  </a:cubicBezTo>
                  <a:cubicBezTo>
                    <a:pt x="22860" y="1534160"/>
                    <a:pt x="10160" y="1517650"/>
                    <a:pt x="6350" y="1504950"/>
                  </a:cubicBezTo>
                  <a:cubicBezTo>
                    <a:pt x="2540" y="1494790"/>
                    <a:pt x="0" y="1484630"/>
                    <a:pt x="5080" y="1473200"/>
                  </a:cubicBezTo>
                  <a:cubicBezTo>
                    <a:pt x="12700" y="1455420"/>
                    <a:pt x="45720" y="1442720"/>
                    <a:pt x="72390" y="1413510"/>
                  </a:cubicBezTo>
                  <a:cubicBezTo>
                    <a:pt x="127000" y="1353820"/>
                    <a:pt x="207010" y="1245870"/>
                    <a:pt x="289560" y="1122680"/>
                  </a:cubicBezTo>
                  <a:cubicBezTo>
                    <a:pt x="422910" y="922020"/>
                    <a:pt x="687070" y="386080"/>
                    <a:pt x="767080" y="311150"/>
                  </a:cubicBezTo>
                  <a:cubicBezTo>
                    <a:pt x="784860" y="294640"/>
                    <a:pt x="793750" y="292100"/>
                    <a:pt x="808990" y="290830"/>
                  </a:cubicBezTo>
                  <a:cubicBezTo>
                    <a:pt x="822960" y="289560"/>
                    <a:pt x="842010" y="293370"/>
                    <a:pt x="853440" y="302260"/>
                  </a:cubicBezTo>
                  <a:cubicBezTo>
                    <a:pt x="864870" y="311150"/>
                    <a:pt x="876300" y="326390"/>
                    <a:pt x="878840" y="340360"/>
                  </a:cubicBezTo>
                  <a:cubicBezTo>
                    <a:pt x="882650" y="354330"/>
                    <a:pt x="882650" y="364490"/>
                    <a:pt x="872490" y="386080"/>
                  </a:cubicBezTo>
                  <a:cubicBezTo>
                    <a:pt x="821690" y="496570"/>
                    <a:pt x="218440" y="1151890"/>
                    <a:pt x="124460" y="1226820"/>
                  </a:cubicBezTo>
                  <a:cubicBezTo>
                    <a:pt x="105410" y="1240790"/>
                    <a:pt x="99060" y="1244600"/>
                    <a:pt x="86360" y="1247140"/>
                  </a:cubicBezTo>
                  <a:cubicBezTo>
                    <a:pt x="77470" y="1248410"/>
                    <a:pt x="67310" y="1247140"/>
                    <a:pt x="58420" y="1243330"/>
                  </a:cubicBezTo>
                  <a:cubicBezTo>
                    <a:pt x="46990" y="1238250"/>
                    <a:pt x="33020" y="1226820"/>
                    <a:pt x="26670" y="1215390"/>
                  </a:cubicBezTo>
                  <a:cubicBezTo>
                    <a:pt x="20320" y="1203960"/>
                    <a:pt x="15240" y="1192530"/>
                    <a:pt x="20320" y="1173480"/>
                  </a:cubicBezTo>
                  <a:cubicBezTo>
                    <a:pt x="36830" y="1113790"/>
                    <a:pt x="199390" y="935990"/>
                    <a:pt x="280670" y="845820"/>
                  </a:cubicBezTo>
                  <a:cubicBezTo>
                    <a:pt x="341630" y="778510"/>
                    <a:pt x="403860" y="718820"/>
                    <a:pt x="454660" y="675640"/>
                  </a:cubicBezTo>
                  <a:cubicBezTo>
                    <a:pt x="491490" y="643890"/>
                    <a:pt x="523240" y="608330"/>
                    <a:pt x="552450" y="601980"/>
                  </a:cubicBezTo>
                  <a:cubicBezTo>
                    <a:pt x="572770" y="596900"/>
                    <a:pt x="595630" y="601980"/>
                    <a:pt x="609600" y="612140"/>
                  </a:cubicBezTo>
                  <a:cubicBezTo>
                    <a:pt x="622300" y="623570"/>
                    <a:pt x="631190" y="640080"/>
                    <a:pt x="632460" y="665480"/>
                  </a:cubicBezTo>
                  <a:cubicBezTo>
                    <a:pt x="636270" y="721360"/>
                    <a:pt x="575310" y="900430"/>
                    <a:pt x="551180" y="946150"/>
                  </a:cubicBezTo>
                  <a:cubicBezTo>
                    <a:pt x="542290" y="963930"/>
                    <a:pt x="535940" y="971550"/>
                    <a:pt x="525780" y="979170"/>
                  </a:cubicBezTo>
                  <a:cubicBezTo>
                    <a:pt x="514350" y="985520"/>
                    <a:pt x="499110" y="991870"/>
                    <a:pt x="485140" y="989330"/>
                  </a:cubicBezTo>
                  <a:cubicBezTo>
                    <a:pt x="468630" y="986790"/>
                    <a:pt x="443230" y="970280"/>
                    <a:pt x="434340" y="956310"/>
                  </a:cubicBezTo>
                  <a:cubicBezTo>
                    <a:pt x="425450" y="944880"/>
                    <a:pt x="422910" y="929640"/>
                    <a:pt x="425450" y="915670"/>
                  </a:cubicBezTo>
                  <a:cubicBezTo>
                    <a:pt x="429260" y="899160"/>
                    <a:pt x="445770" y="873760"/>
                    <a:pt x="461010" y="866140"/>
                  </a:cubicBezTo>
                  <a:cubicBezTo>
                    <a:pt x="477520" y="858520"/>
                    <a:pt x="506730" y="858520"/>
                    <a:pt x="521970" y="867410"/>
                  </a:cubicBezTo>
                  <a:cubicBezTo>
                    <a:pt x="538480" y="876300"/>
                    <a:pt x="552450" y="902970"/>
                    <a:pt x="554990" y="919480"/>
                  </a:cubicBezTo>
                  <a:cubicBezTo>
                    <a:pt x="557530" y="932180"/>
                    <a:pt x="552450" y="948690"/>
                    <a:pt x="544830" y="958850"/>
                  </a:cubicBezTo>
                  <a:cubicBezTo>
                    <a:pt x="538480" y="970280"/>
                    <a:pt x="525780" y="980440"/>
                    <a:pt x="513080" y="985520"/>
                  </a:cubicBezTo>
                  <a:cubicBezTo>
                    <a:pt x="500380" y="989330"/>
                    <a:pt x="483870" y="990600"/>
                    <a:pt x="471170" y="986790"/>
                  </a:cubicBezTo>
                  <a:cubicBezTo>
                    <a:pt x="458470" y="982980"/>
                    <a:pt x="445770" y="972820"/>
                    <a:pt x="438150" y="962660"/>
                  </a:cubicBezTo>
                  <a:cubicBezTo>
                    <a:pt x="430530" y="951230"/>
                    <a:pt x="425450" y="942340"/>
                    <a:pt x="425450" y="922020"/>
                  </a:cubicBezTo>
                  <a:cubicBezTo>
                    <a:pt x="425450" y="868680"/>
                    <a:pt x="497840" y="654050"/>
                    <a:pt x="527050" y="617220"/>
                  </a:cubicBezTo>
                  <a:cubicBezTo>
                    <a:pt x="535940" y="605790"/>
                    <a:pt x="543560" y="604520"/>
                    <a:pt x="552450" y="601980"/>
                  </a:cubicBezTo>
                  <a:cubicBezTo>
                    <a:pt x="561340" y="599440"/>
                    <a:pt x="571500" y="598170"/>
                    <a:pt x="581660" y="600710"/>
                  </a:cubicBezTo>
                  <a:cubicBezTo>
                    <a:pt x="594360" y="603250"/>
                    <a:pt x="610870" y="612140"/>
                    <a:pt x="619760" y="623570"/>
                  </a:cubicBezTo>
                  <a:cubicBezTo>
                    <a:pt x="627380" y="633730"/>
                    <a:pt x="633730" y="651510"/>
                    <a:pt x="632460" y="665480"/>
                  </a:cubicBezTo>
                  <a:cubicBezTo>
                    <a:pt x="631190" y="679450"/>
                    <a:pt x="626110" y="688340"/>
                    <a:pt x="613410" y="704850"/>
                  </a:cubicBezTo>
                  <a:cubicBezTo>
                    <a:pt x="580390" y="751840"/>
                    <a:pt x="452120" y="843280"/>
                    <a:pt x="372110" y="925830"/>
                  </a:cubicBezTo>
                  <a:cubicBezTo>
                    <a:pt x="284480" y="1018540"/>
                    <a:pt x="166370" y="1202690"/>
                    <a:pt x="114300" y="1235710"/>
                  </a:cubicBezTo>
                  <a:cubicBezTo>
                    <a:pt x="96520" y="1247140"/>
                    <a:pt x="85090" y="1247140"/>
                    <a:pt x="72390" y="1247140"/>
                  </a:cubicBezTo>
                  <a:cubicBezTo>
                    <a:pt x="62230" y="1245870"/>
                    <a:pt x="53340" y="1242060"/>
                    <a:pt x="45720" y="1236980"/>
                  </a:cubicBezTo>
                  <a:cubicBezTo>
                    <a:pt x="38100" y="1231900"/>
                    <a:pt x="30480" y="1224280"/>
                    <a:pt x="26670" y="1215390"/>
                  </a:cubicBezTo>
                  <a:cubicBezTo>
                    <a:pt x="21590" y="1203960"/>
                    <a:pt x="13970" y="1193800"/>
                    <a:pt x="20320" y="1173480"/>
                  </a:cubicBezTo>
                  <a:cubicBezTo>
                    <a:pt x="53340" y="1065530"/>
                    <a:pt x="654050" y="389890"/>
                    <a:pt x="767080" y="311150"/>
                  </a:cubicBezTo>
                  <a:cubicBezTo>
                    <a:pt x="793750" y="293370"/>
                    <a:pt x="806450" y="288290"/>
                    <a:pt x="824230" y="290830"/>
                  </a:cubicBezTo>
                  <a:cubicBezTo>
                    <a:pt x="842010" y="293370"/>
                    <a:pt x="866140" y="309880"/>
                    <a:pt x="873760" y="326390"/>
                  </a:cubicBezTo>
                  <a:cubicBezTo>
                    <a:pt x="881380" y="341630"/>
                    <a:pt x="881380" y="356870"/>
                    <a:pt x="872490" y="386080"/>
                  </a:cubicBezTo>
                  <a:cubicBezTo>
                    <a:pt x="839470" y="504190"/>
                    <a:pt x="502920" y="1019810"/>
                    <a:pt x="391160" y="1193800"/>
                  </a:cubicBezTo>
                  <a:cubicBezTo>
                    <a:pt x="334010" y="1280160"/>
                    <a:pt x="307340" y="1324610"/>
                    <a:pt x="257810" y="1383030"/>
                  </a:cubicBezTo>
                  <a:cubicBezTo>
                    <a:pt x="208280" y="1441450"/>
                    <a:pt x="134620" y="1530350"/>
                    <a:pt x="93980" y="1548130"/>
                  </a:cubicBezTo>
                  <a:cubicBezTo>
                    <a:pt x="76200" y="1555750"/>
                    <a:pt x="60960" y="1553210"/>
                    <a:pt x="46990" y="1549400"/>
                  </a:cubicBezTo>
                  <a:cubicBezTo>
                    <a:pt x="34290" y="1544320"/>
                    <a:pt x="19050" y="1530350"/>
                    <a:pt x="11430" y="1520190"/>
                  </a:cubicBezTo>
                  <a:cubicBezTo>
                    <a:pt x="6350" y="1510030"/>
                    <a:pt x="3810" y="1502410"/>
                    <a:pt x="3810" y="1489710"/>
                  </a:cubicBezTo>
                  <a:cubicBezTo>
                    <a:pt x="1270" y="1465580"/>
                    <a:pt x="6350" y="1431290"/>
                    <a:pt x="17780" y="1388110"/>
                  </a:cubicBezTo>
                  <a:cubicBezTo>
                    <a:pt x="40640" y="1306830"/>
                    <a:pt x="109220" y="1164590"/>
                    <a:pt x="166370" y="1045210"/>
                  </a:cubicBezTo>
                  <a:cubicBezTo>
                    <a:pt x="231140" y="910590"/>
                    <a:pt x="309880" y="763270"/>
                    <a:pt x="387350" y="623570"/>
                  </a:cubicBezTo>
                  <a:cubicBezTo>
                    <a:pt x="468630" y="480060"/>
                    <a:pt x="571500" y="302260"/>
                    <a:pt x="642620" y="193040"/>
                  </a:cubicBezTo>
                  <a:cubicBezTo>
                    <a:pt x="688340" y="123190"/>
                    <a:pt x="731520" y="55880"/>
                    <a:pt x="763270" y="26670"/>
                  </a:cubicBezTo>
                  <a:cubicBezTo>
                    <a:pt x="777240" y="12700"/>
                    <a:pt x="788670" y="6350"/>
                    <a:pt x="802640" y="2540"/>
                  </a:cubicBezTo>
                  <a:cubicBezTo>
                    <a:pt x="812800" y="0"/>
                    <a:pt x="822960" y="1270"/>
                    <a:pt x="833120" y="5080"/>
                  </a:cubicBezTo>
                  <a:cubicBezTo>
                    <a:pt x="845820" y="8890"/>
                    <a:pt x="861060" y="20320"/>
                    <a:pt x="868680" y="33020"/>
                  </a:cubicBezTo>
                  <a:cubicBezTo>
                    <a:pt x="876300" y="45720"/>
                    <a:pt x="878840" y="77470"/>
                    <a:pt x="877570" y="78740"/>
                  </a:cubicBezTo>
                  <a:cubicBezTo>
                    <a:pt x="876300" y="78740"/>
                    <a:pt x="873760" y="60960"/>
                    <a:pt x="871220" y="60960"/>
                  </a:cubicBezTo>
                  <a:cubicBezTo>
                    <a:pt x="863600" y="60960"/>
                    <a:pt x="848360" y="135890"/>
                    <a:pt x="829310" y="181610"/>
                  </a:cubicBezTo>
                  <a:cubicBezTo>
                    <a:pt x="801370" y="245110"/>
                    <a:pt x="765810" y="304800"/>
                    <a:pt x="713740" y="405130"/>
                  </a:cubicBezTo>
                  <a:cubicBezTo>
                    <a:pt x="607060" y="610870"/>
                    <a:pt x="300990" y="1254760"/>
                    <a:pt x="222250" y="1344930"/>
                  </a:cubicBezTo>
                  <a:cubicBezTo>
                    <a:pt x="207010" y="1363980"/>
                    <a:pt x="199390" y="1367790"/>
                    <a:pt x="185420" y="1371600"/>
                  </a:cubicBezTo>
                  <a:cubicBezTo>
                    <a:pt x="171450" y="1375410"/>
                    <a:pt x="151130" y="1371600"/>
                    <a:pt x="138430" y="1366520"/>
                  </a:cubicBezTo>
                  <a:cubicBezTo>
                    <a:pt x="128270" y="1362710"/>
                    <a:pt x="120650" y="1356360"/>
                    <a:pt x="114300" y="1346200"/>
                  </a:cubicBezTo>
                  <a:cubicBezTo>
                    <a:pt x="107950" y="1334770"/>
                    <a:pt x="99060" y="1324610"/>
                    <a:pt x="102870" y="1301750"/>
                  </a:cubicBezTo>
                  <a:cubicBezTo>
                    <a:pt x="118110" y="1188720"/>
                    <a:pt x="535940" y="562610"/>
                    <a:pt x="651510" y="370840"/>
                  </a:cubicBezTo>
                  <a:cubicBezTo>
                    <a:pt x="703580" y="284480"/>
                    <a:pt x="728980" y="237490"/>
                    <a:pt x="767080" y="184150"/>
                  </a:cubicBezTo>
                  <a:cubicBezTo>
                    <a:pt x="798830" y="138430"/>
                    <a:pt x="833120" y="86360"/>
                    <a:pt x="861060" y="66040"/>
                  </a:cubicBezTo>
                  <a:cubicBezTo>
                    <a:pt x="876300" y="54610"/>
                    <a:pt x="891540" y="50800"/>
                    <a:pt x="904240" y="49530"/>
                  </a:cubicBezTo>
                  <a:cubicBezTo>
                    <a:pt x="914400" y="48260"/>
                    <a:pt x="924560" y="50800"/>
                    <a:pt x="934720" y="57150"/>
                  </a:cubicBezTo>
                  <a:cubicBezTo>
                    <a:pt x="944880" y="63500"/>
                    <a:pt x="958850" y="77470"/>
                    <a:pt x="965200" y="90170"/>
                  </a:cubicBezTo>
                  <a:cubicBezTo>
                    <a:pt x="970280" y="104140"/>
                    <a:pt x="970280" y="113030"/>
                    <a:pt x="965200" y="135890"/>
                  </a:cubicBezTo>
                  <a:cubicBezTo>
                    <a:pt x="944880" y="234950"/>
                    <a:pt x="731520" y="657860"/>
                    <a:pt x="647700" y="873760"/>
                  </a:cubicBezTo>
                  <a:cubicBezTo>
                    <a:pt x="584200" y="1040130"/>
                    <a:pt x="547370" y="1259840"/>
                    <a:pt x="496570" y="1318260"/>
                  </a:cubicBezTo>
                  <a:cubicBezTo>
                    <a:pt x="477520" y="1339850"/>
                    <a:pt x="459740" y="1347470"/>
                    <a:pt x="440690" y="1347470"/>
                  </a:cubicBezTo>
                  <a:cubicBezTo>
                    <a:pt x="422910" y="1347470"/>
                    <a:pt x="396240" y="1329690"/>
                    <a:pt x="386080" y="1318260"/>
                  </a:cubicBezTo>
                  <a:cubicBezTo>
                    <a:pt x="378460" y="1309370"/>
                    <a:pt x="374650" y="1299210"/>
                    <a:pt x="374650" y="1287780"/>
                  </a:cubicBezTo>
                  <a:cubicBezTo>
                    <a:pt x="373380" y="1273810"/>
                    <a:pt x="375920" y="1264920"/>
                    <a:pt x="386080" y="1242060"/>
                  </a:cubicBezTo>
                  <a:cubicBezTo>
                    <a:pt x="436880" y="1132840"/>
                    <a:pt x="895350" y="476250"/>
                    <a:pt x="982980" y="394970"/>
                  </a:cubicBezTo>
                  <a:cubicBezTo>
                    <a:pt x="1000760" y="377190"/>
                    <a:pt x="1009650" y="373380"/>
                    <a:pt x="1023620" y="370840"/>
                  </a:cubicBezTo>
                  <a:cubicBezTo>
                    <a:pt x="1033780" y="368300"/>
                    <a:pt x="1045210" y="368300"/>
                    <a:pt x="1055370" y="372110"/>
                  </a:cubicBezTo>
                  <a:cubicBezTo>
                    <a:pt x="1068070" y="377190"/>
                    <a:pt x="1084580" y="388620"/>
                    <a:pt x="1092200" y="401320"/>
                  </a:cubicBezTo>
                  <a:cubicBezTo>
                    <a:pt x="1099820" y="414020"/>
                    <a:pt x="1104900" y="424180"/>
                    <a:pt x="1101090" y="448310"/>
                  </a:cubicBezTo>
                  <a:cubicBezTo>
                    <a:pt x="1087120" y="534670"/>
                    <a:pt x="891540" y="871220"/>
                    <a:pt x="789940" y="1033780"/>
                  </a:cubicBezTo>
                  <a:cubicBezTo>
                    <a:pt x="713740" y="1158240"/>
                    <a:pt x="624840" y="1272540"/>
                    <a:pt x="565150" y="1348740"/>
                  </a:cubicBezTo>
                  <a:cubicBezTo>
                    <a:pt x="529590" y="1394460"/>
                    <a:pt x="497840" y="1436370"/>
                    <a:pt x="474980" y="1455420"/>
                  </a:cubicBezTo>
                  <a:cubicBezTo>
                    <a:pt x="463550" y="1464310"/>
                    <a:pt x="457200" y="1468120"/>
                    <a:pt x="445770" y="1469390"/>
                  </a:cubicBezTo>
                  <a:cubicBezTo>
                    <a:pt x="431800" y="1471930"/>
                    <a:pt x="410210" y="1468120"/>
                    <a:pt x="397510" y="1461770"/>
                  </a:cubicBezTo>
                  <a:cubicBezTo>
                    <a:pt x="387350" y="1456690"/>
                    <a:pt x="378460" y="1451610"/>
                    <a:pt x="373380" y="1440180"/>
                  </a:cubicBezTo>
                  <a:cubicBezTo>
                    <a:pt x="364490" y="1419860"/>
                    <a:pt x="361950" y="1389380"/>
                    <a:pt x="369570" y="1343660"/>
                  </a:cubicBezTo>
                  <a:cubicBezTo>
                    <a:pt x="391160" y="1224280"/>
                    <a:pt x="547370" y="850900"/>
                    <a:pt x="622300" y="704850"/>
                  </a:cubicBezTo>
                  <a:cubicBezTo>
                    <a:pt x="664210" y="622300"/>
                    <a:pt x="703580" y="553720"/>
                    <a:pt x="739140" y="520700"/>
                  </a:cubicBezTo>
                  <a:cubicBezTo>
                    <a:pt x="759460" y="502920"/>
                    <a:pt x="777240" y="491490"/>
                    <a:pt x="796290" y="491490"/>
                  </a:cubicBezTo>
                  <a:cubicBezTo>
                    <a:pt x="814070" y="492760"/>
                    <a:pt x="840740" y="506730"/>
                    <a:pt x="852170" y="521970"/>
                  </a:cubicBezTo>
                  <a:cubicBezTo>
                    <a:pt x="862330" y="537210"/>
                    <a:pt x="863600" y="561340"/>
                    <a:pt x="862330" y="584200"/>
                  </a:cubicBezTo>
                  <a:cubicBezTo>
                    <a:pt x="859790" y="615950"/>
                    <a:pt x="850900" y="640080"/>
                    <a:pt x="828040" y="692150"/>
                  </a:cubicBezTo>
                  <a:cubicBezTo>
                    <a:pt x="764540" y="844550"/>
                    <a:pt x="476250" y="1390650"/>
                    <a:pt x="361950" y="1562100"/>
                  </a:cubicBezTo>
                  <a:cubicBezTo>
                    <a:pt x="309880" y="1640840"/>
                    <a:pt x="267970" y="1697990"/>
                    <a:pt x="232410" y="1723390"/>
                  </a:cubicBezTo>
                  <a:cubicBezTo>
                    <a:pt x="214630" y="1734820"/>
                    <a:pt x="200660" y="1737360"/>
                    <a:pt x="186690" y="1737360"/>
                  </a:cubicBezTo>
                  <a:cubicBezTo>
                    <a:pt x="175260" y="1737360"/>
                    <a:pt x="165100" y="1734820"/>
                    <a:pt x="156210" y="1728470"/>
                  </a:cubicBezTo>
                  <a:cubicBezTo>
                    <a:pt x="144780" y="1720850"/>
                    <a:pt x="130810" y="1704340"/>
                    <a:pt x="125730" y="1691640"/>
                  </a:cubicBezTo>
                  <a:cubicBezTo>
                    <a:pt x="121920" y="1681480"/>
                    <a:pt x="121920" y="1675130"/>
                    <a:pt x="123190" y="1659890"/>
                  </a:cubicBezTo>
                  <a:cubicBezTo>
                    <a:pt x="128270" y="1607820"/>
                    <a:pt x="181610" y="1426210"/>
                    <a:pt x="208280" y="1346200"/>
                  </a:cubicBezTo>
                  <a:cubicBezTo>
                    <a:pt x="224790" y="1295400"/>
                    <a:pt x="233680" y="1271270"/>
                    <a:pt x="255270" y="1224280"/>
                  </a:cubicBezTo>
                  <a:cubicBezTo>
                    <a:pt x="287020" y="1156970"/>
                    <a:pt x="336550" y="1065530"/>
                    <a:pt x="387350" y="982980"/>
                  </a:cubicBezTo>
                  <a:cubicBezTo>
                    <a:pt x="444500" y="891540"/>
                    <a:pt x="535940" y="735330"/>
                    <a:pt x="581660" y="699770"/>
                  </a:cubicBezTo>
                  <a:cubicBezTo>
                    <a:pt x="598170" y="688340"/>
                    <a:pt x="610870" y="685800"/>
                    <a:pt x="624840" y="685800"/>
                  </a:cubicBezTo>
                  <a:cubicBezTo>
                    <a:pt x="638810" y="685800"/>
                    <a:pt x="655320" y="693420"/>
                    <a:pt x="665480" y="702310"/>
                  </a:cubicBezTo>
                  <a:cubicBezTo>
                    <a:pt x="675640" y="712470"/>
                    <a:pt x="684530" y="728980"/>
                    <a:pt x="685800" y="742950"/>
                  </a:cubicBezTo>
                  <a:cubicBezTo>
                    <a:pt x="687070" y="756920"/>
                    <a:pt x="673100" y="786130"/>
                    <a:pt x="673100" y="786130"/>
                  </a:cubicBezTo>
                </a:path>
              </a:pathLst>
            </a:custGeom>
            <a:solidFill>
              <a:srgbClr val="FAF05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93798" y="1140619"/>
            <a:ext cx="2487930" cy="2776538"/>
            <a:chOff x="0" y="0"/>
            <a:chExt cx="3317240" cy="3702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22860"/>
              <a:ext cx="3229610" cy="3641090"/>
            </a:xfrm>
            <a:custGeom>
              <a:avLst/>
              <a:gdLst/>
              <a:ahLst/>
              <a:cxnLst/>
              <a:rect r="r" b="b" t="t" l="l"/>
              <a:pathLst>
                <a:path h="3641090" w="3229610">
                  <a:moveTo>
                    <a:pt x="0" y="1245870"/>
                  </a:moveTo>
                  <a:cubicBezTo>
                    <a:pt x="116840" y="925830"/>
                    <a:pt x="156210" y="915670"/>
                    <a:pt x="165100" y="904240"/>
                  </a:cubicBezTo>
                  <a:cubicBezTo>
                    <a:pt x="167640" y="900430"/>
                    <a:pt x="168910" y="895350"/>
                    <a:pt x="168910" y="895350"/>
                  </a:cubicBezTo>
                  <a:cubicBezTo>
                    <a:pt x="168910" y="894080"/>
                    <a:pt x="184150" y="872490"/>
                    <a:pt x="190500" y="862330"/>
                  </a:cubicBezTo>
                  <a:cubicBezTo>
                    <a:pt x="198120" y="850900"/>
                    <a:pt x="213360" y="829310"/>
                    <a:pt x="213360" y="829310"/>
                  </a:cubicBezTo>
                  <a:cubicBezTo>
                    <a:pt x="213360" y="828040"/>
                    <a:pt x="233680" y="811530"/>
                    <a:pt x="242570" y="802640"/>
                  </a:cubicBezTo>
                  <a:cubicBezTo>
                    <a:pt x="252730" y="793750"/>
                    <a:pt x="271780" y="775970"/>
                    <a:pt x="273050" y="775970"/>
                  </a:cubicBezTo>
                  <a:cubicBezTo>
                    <a:pt x="273050" y="775970"/>
                    <a:pt x="295910" y="763270"/>
                    <a:pt x="307340" y="756920"/>
                  </a:cubicBezTo>
                  <a:cubicBezTo>
                    <a:pt x="320040" y="750570"/>
                    <a:pt x="342900" y="739140"/>
                    <a:pt x="342900" y="739140"/>
                  </a:cubicBezTo>
                  <a:cubicBezTo>
                    <a:pt x="344170" y="737870"/>
                    <a:pt x="368300" y="731520"/>
                    <a:pt x="382270" y="728980"/>
                  </a:cubicBezTo>
                  <a:cubicBezTo>
                    <a:pt x="394970" y="725170"/>
                    <a:pt x="419100" y="718820"/>
                    <a:pt x="420370" y="718820"/>
                  </a:cubicBezTo>
                  <a:cubicBezTo>
                    <a:pt x="420370" y="718820"/>
                    <a:pt x="420370" y="718820"/>
                    <a:pt x="421640" y="718820"/>
                  </a:cubicBezTo>
                  <a:cubicBezTo>
                    <a:pt x="422910" y="718820"/>
                    <a:pt x="426720" y="712470"/>
                    <a:pt x="433070" y="709930"/>
                  </a:cubicBezTo>
                  <a:cubicBezTo>
                    <a:pt x="448310" y="706120"/>
                    <a:pt x="492760" y="713740"/>
                    <a:pt x="518160" y="713740"/>
                  </a:cubicBezTo>
                  <a:cubicBezTo>
                    <a:pt x="538480" y="713740"/>
                    <a:pt x="567690" y="720090"/>
                    <a:pt x="574040" y="711200"/>
                  </a:cubicBezTo>
                  <a:cubicBezTo>
                    <a:pt x="580390" y="701040"/>
                    <a:pt x="552450" y="681990"/>
                    <a:pt x="554990" y="655320"/>
                  </a:cubicBezTo>
                  <a:cubicBezTo>
                    <a:pt x="560070" y="586740"/>
                    <a:pt x="662940" y="391160"/>
                    <a:pt x="749300" y="292100"/>
                  </a:cubicBezTo>
                  <a:cubicBezTo>
                    <a:pt x="830580" y="196850"/>
                    <a:pt x="939800" y="110490"/>
                    <a:pt x="1051560" y="67310"/>
                  </a:cubicBezTo>
                  <a:cubicBezTo>
                    <a:pt x="1158240" y="25400"/>
                    <a:pt x="1347470" y="21590"/>
                    <a:pt x="1399540" y="30480"/>
                  </a:cubicBezTo>
                  <a:cubicBezTo>
                    <a:pt x="1416050" y="33020"/>
                    <a:pt x="1413510" y="40640"/>
                    <a:pt x="1430020" y="44450"/>
                  </a:cubicBezTo>
                  <a:cubicBezTo>
                    <a:pt x="1487170" y="54610"/>
                    <a:pt x="1706880" y="0"/>
                    <a:pt x="1830070" y="27940"/>
                  </a:cubicBezTo>
                  <a:cubicBezTo>
                    <a:pt x="1948180" y="54610"/>
                    <a:pt x="2105660" y="143510"/>
                    <a:pt x="2157730" y="199390"/>
                  </a:cubicBezTo>
                  <a:cubicBezTo>
                    <a:pt x="2184400" y="228600"/>
                    <a:pt x="2170430" y="261620"/>
                    <a:pt x="2193290" y="284480"/>
                  </a:cubicBezTo>
                  <a:cubicBezTo>
                    <a:pt x="2222500" y="313690"/>
                    <a:pt x="2317750" y="339090"/>
                    <a:pt x="2338070" y="342900"/>
                  </a:cubicBezTo>
                  <a:cubicBezTo>
                    <a:pt x="2343150" y="344170"/>
                    <a:pt x="2348230" y="342900"/>
                    <a:pt x="2348230" y="342900"/>
                  </a:cubicBezTo>
                  <a:cubicBezTo>
                    <a:pt x="2349500" y="342900"/>
                    <a:pt x="2373630" y="349250"/>
                    <a:pt x="2386330" y="351790"/>
                  </a:cubicBezTo>
                  <a:cubicBezTo>
                    <a:pt x="2399030" y="355600"/>
                    <a:pt x="2424430" y="360680"/>
                    <a:pt x="2424430" y="360680"/>
                  </a:cubicBezTo>
                  <a:cubicBezTo>
                    <a:pt x="2425700" y="361950"/>
                    <a:pt x="2452370" y="375920"/>
                    <a:pt x="2459990" y="379730"/>
                  </a:cubicBezTo>
                  <a:cubicBezTo>
                    <a:pt x="2462530" y="381000"/>
                    <a:pt x="2462530" y="382270"/>
                    <a:pt x="2465070" y="382270"/>
                  </a:cubicBezTo>
                  <a:cubicBezTo>
                    <a:pt x="2473960" y="382270"/>
                    <a:pt x="2518410" y="355600"/>
                    <a:pt x="2519680" y="354330"/>
                  </a:cubicBezTo>
                  <a:cubicBezTo>
                    <a:pt x="2519680" y="354330"/>
                    <a:pt x="2543810" y="344170"/>
                    <a:pt x="2556510" y="339090"/>
                  </a:cubicBezTo>
                  <a:cubicBezTo>
                    <a:pt x="2567940" y="334010"/>
                    <a:pt x="2592070" y="322580"/>
                    <a:pt x="2592070" y="322580"/>
                  </a:cubicBezTo>
                  <a:cubicBezTo>
                    <a:pt x="2593340" y="322580"/>
                    <a:pt x="2618740" y="318770"/>
                    <a:pt x="2631440" y="316230"/>
                  </a:cubicBezTo>
                  <a:cubicBezTo>
                    <a:pt x="2644140" y="313690"/>
                    <a:pt x="2669540" y="309880"/>
                    <a:pt x="2670810" y="309880"/>
                  </a:cubicBezTo>
                  <a:cubicBezTo>
                    <a:pt x="2670810" y="308610"/>
                    <a:pt x="2697480" y="311150"/>
                    <a:pt x="2710180" y="312420"/>
                  </a:cubicBezTo>
                  <a:cubicBezTo>
                    <a:pt x="2722880" y="312420"/>
                    <a:pt x="2749550" y="314960"/>
                    <a:pt x="2749550" y="314960"/>
                  </a:cubicBezTo>
                  <a:cubicBezTo>
                    <a:pt x="2750820" y="314960"/>
                    <a:pt x="2774950" y="322580"/>
                    <a:pt x="2787650" y="326390"/>
                  </a:cubicBezTo>
                  <a:cubicBezTo>
                    <a:pt x="2800350" y="331470"/>
                    <a:pt x="2824480" y="339090"/>
                    <a:pt x="2825750" y="339090"/>
                  </a:cubicBezTo>
                  <a:cubicBezTo>
                    <a:pt x="2825750" y="339090"/>
                    <a:pt x="2848610" y="353060"/>
                    <a:pt x="2858770" y="359410"/>
                  </a:cubicBezTo>
                  <a:cubicBezTo>
                    <a:pt x="2870200" y="367030"/>
                    <a:pt x="2893060" y="379730"/>
                    <a:pt x="2893060" y="381000"/>
                  </a:cubicBezTo>
                  <a:cubicBezTo>
                    <a:pt x="2893060" y="381000"/>
                    <a:pt x="2912110" y="400050"/>
                    <a:pt x="2921000" y="408940"/>
                  </a:cubicBezTo>
                  <a:cubicBezTo>
                    <a:pt x="2929890" y="417830"/>
                    <a:pt x="2948940" y="436880"/>
                    <a:pt x="2948940" y="436880"/>
                  </a:cubicBezTo>
                  <a:cubicBezTo>
                    <a:pt x="2948940" y="438150"/>
                    <a:pt x="2962910" y="459740"/>
                    <a:pt x="2969260" y="471170"/>
                  </a:cubicBezTo>
                  <a:cubicBezTo>
                    <a:pt x="2975610" y="482600"/>
                    <a:pt x="2989580" y="505460"/>
                    <a:pt x="2989580" y="505460"/>
                  </a:cubicBezTo>
                  <a:cubicBezTo>
                    <a:pt x="2989580" y="505460"/>
                    <a:pt x="2997200" y="530860"/>
                    <a:pt x="3001010" y="543560"/>
                  </a:cubicBezTo>
                  <a:cubicBezTo>
                    <a:pt x="3004820" y="556260"/>
                    <a:pt x="3012440" y="580390"/>
                    <a:pt x="3012440" y="581660"/>
                  </a:cubicBezTo>
                  <a:cubicBezTo>
                    <a:pt x="3012440" y="581660"/>
                    <a:pt x="3013710" y="608330"/>
                    <a:pt x="3014980" y="621030"/>
                  </a:cubicBezTo>
                  <a:cubicBezTo>
                    <a:pt x="3014980" y="633730"/>
                    <a:pt x="3016250" y="660400"/>
                    <a:pt x="3016250" y="660400"/>
                  </a:cubicBezTo>
                  <a:cubicBezTo>
                    <a:pt x="3016250" y="661670"/>
                    <a:pt x="3011170" y="687070"/>
                    <a:pt x="3008630" y="699770"/>
                  </a:cubicBezTo>
                  <a:cubicBezTo>
                    <a:pt x="3006090" y="712470"/>
                    <a:pt x="3002280" y="737870"/>
                    <a:pt x="3001010" y="739140"/>
                  </a:cubicBezTo>
                  <a:cubicBezTo>
                    <a:pt x="3001010" y="739140"/>
                    <a:pt x="2990850" y="763270"/>
                    <a:pt x="2984500" y="774700"/>
                  </a:cubicBezTo>
                  <a:cubicBezTo>
                    <a:pt x="2979420" y="787400"/>
                    <a:pt x="2967990" y="810260"/>
                    <a:pt x="2967990" y="811530"/>
                  </a:cubicBezTo>
                  <a:cubicBezTo>
                    <a:pt x="2967990" y="811530"/>
                    <a:pt x="2951480" y="822960"/>
                    <a:pt x="2947670" y="835660"/>
                  </a:cubicBezTo>
                  <a:cubicBezTo>
                    <a:pt x="2940050" y="864870"/>
                    <a:pt x="2940050" y="946150"/>
                    <a:pt x="2965450" y="985520"/>
                  </a:cubicBezTo>
                  <a:cubicBezTo>
                    <a:pt x="2995930" y="1028700"/>
                    <a:pt x="3089910" y="1023620"/>
                    <a:pt x="3130550" y="1075690"/>
                  </a:cubicBezTo>
                  <a:cubicBezTo>
                    <a:pt x="3186430" y="1148080"/>
                    <a:pt x="3229610" y="1313180"/>
                    <a:pt x="3214370" y="1419860"/>
                  </a:cubicBezTo>
                  <a:cubicBezTo>
                    <a:pt x="3199130" y="1521460"/>
                    <a:pt x="3122930" y="1624330"/>
                    <a:pt x="3048000" y="1701800"/>
                  </a:cubicBezTo>
                  <a:cubicBezTo>
                    <a:pt x="2971800" y="1780540"/>
                    <a:pt x="2854960" y="1835150"/>
                    <a:pt x="2755900" y="1885950"/>
                  </a:cubicBezTo>
                  <a:cubicBezTo>
                    <a:pt x="2663190" y="1934210"/>
                    <a:pt x="2531110" y="1950720"/>
                    <a:pt x="2470150" y="2001520"/>
                  </a:cubicBezTo>
                  <a:cubicBezTo>
                    <a:pt x="2429510" y="2034540"/>
                    <a:pt x="2423160" y="2085340"/>
                    <a:pt x="2395220" y="2119630"/>
                  </a:cubicBezTo>
                  <a:cubicBezTo>
                    <a:pt x="2369820" y="2151380"/>
                    <a:pt x="2307590" y="2192020"/>
                    <a:pt x="2308860" y="2200910"/>
                  </a:cubicBezTo>
                  <a:cubicBezTo>
                    <a:pt x="2308860" y="2202180"/>
                    <a:pt x="2311400" y="2202180"/>
                    <a:pt x="2312670" y="2203450"/>
                  </a:cubicBezTo>
                  <a:cubicBezTo>
                    <a:pt x="2317750" y="2207260"/>
                    <a:pt x="2344420" y="2223770"/>
                    <a:pt x="2345690" y="2223770"/>
                  </a:cubicBezTo>
                  <a:cubicBezTo>
                    <a:pt x="2345690" y="2225040"/>
                    <a:pt x="2363470" y="2242820"/>
                    <a:pt x="2372360" y="2252980"/>
                  </a:cubicBezTo>
                  <a:cubicBezTo>
                    <a:pt x="2381250" y="2261870"/>
                    <a:pt x="2397760" y="2280920"/>
                    <a:pt x="2397760" y="2280920"/>
                  </a:cubicBezTo>
                  <a:cubicBezTo>
                    <a:pt x="2399030" y="2280920"/>
                    <a:pt x="2410460" y="2303780"/>
                    <a:pt x="2416810" y="2315210"/>
                  </a:cubicBezTo>
                  <a:cubicBezTo>
                    <a:pt x="2423160" y="2325370"/>
                    <a:pt x="2435860" y="2348230"/>
                    <a:pt x="2435860" y="2348230"/>
                  </a:cubicBezTo>
                  <a:cubicBezTo>
                    <a:pt x="2435860" y="2349500"/>
                    <a:pt x="2443480" y="2373630"/>
                    <a:pt x="2446020" y="2386330"/>
                  </a:cubicBezTo>
                  <a:cubicBezTo>
                    <a:pt x="2449830" y="2397760"/>
                    <a:pt x="2457450" y="2423160"/>
                    <a:pt x="2457450" y="2423160"/>
                  </a:cubicBezTo>
                  <a:cubicBezTo>
                    <a:pt x="2457450" y="2423160"/>
                    <a:pt x="2453640" y="2442210"/>
                    <a:pt x="2457450" y="2446020"/>
                  </a:cubicBezTo>
                  <a:cubicBezTo>
                    <a:pt x="2461260" y="2448560"/>
                    <a:pt x="2476500" y="2444750"/>
                    <a:pt x="2477770" y="2444750"/>
                  </a:cubicBezTo>
                  <a:cubicBezTo>
                    <a:pt x="2477770" y="2444750"/>
                    <a:pt x="2503170" y="2451100"/>
                    <a:pt x="2515870" y="2453640"/>
                  </a:cubicBezTo>
                  <a:cubicBezTo>
                    <a:pt x="2528570" y="2456180"/>
                    <a:pt x="2552700" y="2462530"/>
                    <a:pt x="2553970" y="2462530"/>
                  </a:cubicBezTo>
                  <a:cubicBezTo>
                    <a:pt x="2553970" y="2462530"/>
                    <a:pt x="2576830" y="2473960"/>
                    <a:pt x="2588260" y="2480310"/>
                  </a:cubicBezTo>
                  <a:cubicBezTo>
                    <a:pt x="2599690" y="2485390"/>
                    <a:pt x="2622550" y="2496820"/>
                    <a:pt x="2623820" y="2496820"/>
                  </a:cubicBezTo>
                  <a:cubicBezTo>
                    <a:pt x="2623820" y="2498090"/>
                    <a:pt x="2642870" y="2514600"/>
                    <a:pt x="2653030" y="2522220"/>
                  </a:cubicBezTo>
                  <a:cubicBezTo>
                    <a:pt x="2663190" y="2531110"/>
                    <a:pt x="2682240" y="2547620"/>
                    <a:pt x="2682240" y="2547620"/>
                  </a:cubicBezTo>
                  <a:cubicBezTo>
                    <a:pt x="2683510" y="2548890"/>
                    <a:pt x="2697480" y="2569210"/>
                    <a:pt x="2705100" y="2579370"/>
                  </a:cubicBezTo>
                  <a:cubicBezTo>
                    <a:pt x="2712720" y="2590800"/>
                    <a:pt x="2727960" y="2611120"/>
                    <a:pt x="2727960" y="2611120"/>
                  </a:cubicBezTo>
                  <a:cubicBezTo>
                    <a:pt x="2727960" y="2612390"/>
                    <a:pt x="2738120" y="2635250"/>
                    <a:pt x="2743200" y="2647950"/>
                  </a:cubicBezTo>
                  <a:cubicBezTo>
                    <a:pt x="2747010" y="2659380"/>
                    <a:pt x="2757170" y="2683510"/>
                    <a:pt x="2757170" y="2683510"/>
                  </a:cubicBezTo>
                  <a:cubicBezTo>
                    <a:pt x="2757170" y="2684780"/>
                    <a:pt x="2760980" y="2710180"/>
                    <a:pt x="2762250" y="2722880"/>
                  </a:cubicBezTo>
                  <a:cubicBezTo>
                    <a:pt x="2764790" y="2735580"/>
                    <a:pt x="2768600" y="2760980"/>
                    <a:pt x="2768600" y="2760980"/>
                  </a:cubicBezTo>
                  <a:cubicBezTo>
                    <a:pt x="2768600" y="2762250"/>
                    <a:pt x="2764790" y="2787650"/>
                    <a:pt x="2763520" y="2800350"/>
                  </a:cubicBezTo>
                  <a:cubicBezTo>
                    <a:pt x="2762250" y="2813050"/>
                    <a:pt x="2759710" y="2838450"/>
                    <a:pt x="2759710" y="2838450"/>
                  </a:cubicBezTo>
                  <a:cubicBezTo>
                    <a:pt x="2759710" y="2839720"/>
                    <a:pt x="2750820" y="2863850"/>
                    <a:pt x="2747010" y="2875280"/>
                  </a:cubicBezTo>
                  <a:cubicBezTo>
                    <a:pt x="2741930" y="2887980"/>
                    <a:pt x="2736850" y="2903220"/>
                    <a:pt x="2733040" y="2912110"/>
                  </a:cubicBezTo>
                  <a:cubicBezTo>
                    <a:pt x="2731770" y="2918460"/>
                    <a:pt x="2731770" y="2918460"/>
                    <a:pt x="2727960" y="2926080"/>
                  </a:cubicBezTo>
                  <a:cubicBezTo>
                    <a:pt x="2710180" y="2957830"/>
                    <a:pt x="2616200" y="3107690"/>
                    <a:pt x="2537460" y="3190240"/>
                  </a:cubicBezTo>
                  <a:cubicBezTo>
                    <a:pt x="2447290" y="3282950"/>
                    <a:pt x="2332990" y="3375660"/>
                    <a:pt x="2208530" y="3446780"/>
                  </a:cubicBezTo>
                  <a:cubicBezTo>
                    <a:pt x="2073910" y="3524250"/>
                    <a:pt x="1884680" y="3641090"/>
                    <a:pt x="1753870" y="3627120"/>
                  </a:cubicBezTo>
                  <a:cubicBezTo>
                    <a:pt x="1643380" y="3615690"/>
                    <a:pt x="1550670" y="3458210"/>
                    <a:pt x="1469390" y="3437890"/>
                  </a:cubicBezTo>
                  <a:cubicBezTo>
                    <a:pt x="1414780" y="3425190"/>
                    <a:pt x="1375410" y="3470910"/>
                    <a:pt x="1324610" y="3453130"/>
                  </a:cubicBezTo>
                  <a:cubicBezTo>
                    <a:pt x="1243330" y="3426460"/>
                    <a:pt x="1080770" y="3261360"/>
                    <a:pt x="1057910" y="3205480"/>
                  </a:cubicBezTo>
                  <a:cubicBezTo>
                    <a:pt x="1049020" y="3183890"/>
                    <a:pt x="1070610" y="3167380"/>
                    <a:pt x="1060450" y="3153410"/>
                  </a:cubicBezTo>
                  <a:cubicBezTo>
                    <a:pt x="1040130" y="3125470"/>
                    <a:pt x="920750" y="3148330"/>
                    <a:pt x="873760" y="3100070"/>
                  </a:cubicBezTo>
                  <a:cubicBezTo>
                    <a:pt x="806450" y="3030220"/>
                    <a:pt x="758190" y="2782570"/>
                    <a:pt x="772160" y="2701290"/>
                  </a:cubicBezTo>
                  <a:cubicBezTo>
                    <a:pt x="778510" y="2661920"/>
                    <a:pt x="833120" y="2637790"/>
                    <a:pt x="825500" y="2620010"/>
                  </a:cubicBezTo>
                  <a:cubicBezTo>
                    <a:pt x="817880" y="2598420"/>
                    <a:pt x="751840" y="2609850"/>
                    <a:pt x="704850" y="2588260"/>
                  </a:cubicBezTo>
                  <a:cubicBezTo>
                    <a:pt x="627380" y="2551430"/>
                    <a:pt x="485140" y="2470150"/>
                    <a:pt x="417830" y="2378710"/>
                  </a:cubicBezTo>
                  <a:cubicBezTo>
                    <a:pt x="350520" y="2287270"/>
                    <a:pt x="300990" y="2134870"/>
                    <a:pt x="303530" y="2039620"/>
                  </a:cubicBezTo>
                  <a:cubicBezTo>
                    <a:pt x="304800" y="1968500"/>
                    <a:pt x="388620" y="1877060"/>
                    <a:pt x="375920" y="1854200"/>
                  </a:cubicBezTo>
                  <a:cubicBezTo>
                    <a:pt x="370840" y="1844040"/>
                    <a:pt x="356870" y="1854200"/>
                    <a:pt x="340360" y="1845310"/>
                  </a:cubicBezTo>
                  <a:cubicBezTo>
                    <a:pt x="288290" y="1814830"/>
                    <a:pt x="110490" y="1651000"/>
                    <a:pt x="54610" y="1540510"/>
                  </a:cubicBezTo>
                  <a:cubicBezTo>
                    <a:pt x="7620" y="1447800"/>
                    <a:pt x="0" y="1245870"/>
                    <a:pt x="0" y="1245870"/>
                  </a:cubicBezTo>
                  <a:moveTo>
                    <a:pt x="947420" y="2134870"/>
                  </a:moveTo>
                  <a:cubicBezTo>
                    <a:pt x="1000760" y="2101850"/>
                    <a:pt x="996950" y="2086610"/>
                    <a:pt x="993140" y="2085340"/>
                  </a:cubicBezTo>
                  <a:cubicBezTo>
                    <a:pt x="985520" y="2084070"/>
                    <a:pt x="947420" y="2134870"/>
                    <a:pt x="947420" y="2134870"/>
                  </a:cubicBezTo>
                </a:path>
              </a:pathLst>
            </a:custGeom>
            <a:solidFill>
              <a:srgbClr val="FAF054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895721">
            <a:off x="1272737" y="1551500"/>
            <a:ext cx="2330053" cy="2498107"/>
          </a:xfrm>
          <a:custGeom>
            <a:avLst/>
            <a:gdLst/>
            <a:ahLst/>
            <a:cxnLst/>
            <a:rect r="r" b="b" t="t" l="l"/>
            <a:pathLst>
              <a:path h="2498107" w="2330053">
                <a:moveTo>
                  <a:pt x="0" y="0"/>
                </a:moveTo>
                <a:lnTo>
                  <a:pt x="2330053" y="0"/>
                </a:lnTo>
                <a:lnTo>
                  <a:pt x="2330053" y="2498107"/>
                </a:lnTo>
                <a:lnTo>
                  <a:pt x="0" y="2498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56572" y="5878249"/>
            <a:ext cx="10287328" cy="296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</a:rPr>
              <a:t>Welcome to the presentation on analyzing the sales and performance of Data Mart.</a:t>
            </a:r>
          </a:p>
          <a:p>
            <a:pPr algn="l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</a:rPr>
              <a:t>We'll delve into the impact of sustainable packaging methods implemented in June 2020.</a:t>
            </a:r>
          </a:p>
          <a:p>
            <a:pPr algn="l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</a:rPr>
              <a:t>Let's explore the trends and insights derived from the data.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98547" y="4902889"/>
            <a:ext cx="7140654" cy="65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Data Mart Sales Performance Analysis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443288" y="1743075"/>
            <a:ext cx="714375" cy="747712"/>
            <a:chOff x="0" y="0"/>
            <a:chExt cx="952500" cy="9969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8260"/>
              <a:ext cx="854710" cy="897890"/>
            </a:xfrm>
            <a:custGeom>
              <a:avLst/>
              <a:gdLst/>
              <a:ahLst/>
              <a:cxnLst/>
              <a:rect r="r" b="b" t="t" l="l"/>
              <a:pathLst>
                <a:path h="897890" w="854710">
                  <a:moveTo>
                    <a:pt x="462280" y="99060"/>
                  </a:moveTo>
                  <a:cubicBezTo>
                    <a:pt x="656590" y="326390"/>
                    <a:pt x="770890" y="419100"/>
                    <a:pt x="810260" y="477520"/>
                  </a:cubicBezTo>
                  <a:cubicBezTo>
                    <a:pt x="830580" y="508000"/>
                    <a:pt x="838200" y="529590"/>
                    <a:pt x="844550" y="557530"/>
                  </a:cubicBezTo>
                  <a:cubicBezTo>
                    <a:pt x="852170" y="585470"/>
                    <a:pt x="854710" y="617220"/>
                    <a:pt x="852170" y="645160"/>
                  </a:cubicBezTo>
                  <a:cubicBezTo>
                    <a:pt x="849630" y="674370"/>
                    <a:pt x="843280" y="704850"/>
                    <a:pt x="831850" y="731520"/>
                  </a:cubicBezTo>
                  <a:cubicBezTo>
                    <a:pt x="820420" y="758190"/>
                    <a:pt x="803910" y="783590"/>
                    <a:pt x="784860" y="805180"/>
                  </a:cubicBezTo>
                  <a:cubicBezTo>
                    <a:pt x="764540" y="826770"/>
                    <a:pt x="740410" y="847090"/>
                    <a:pt x="716280" y="861060"/>
                  </a:cubicBezTo>
                  <a:cubicBezTo>
                    <a:pt x="690880" y="875030"/>
                    <a:pt x="661670" y="886460"/>
                    <a:pt x="633730" y="891540"/>
                  </a:cubicBezTo>
                  <a:cubicBezTo>
                    <a:pt x="604520" y="896620"/>
                    <a:pt x="574040" y="897890"/>
                    <a:pt x="544830" y="894080"/>
                  </a:cubicBezTo>
                  <a:cubicBezTo>
                    <a:pt x="516890" y="890270"/>
                    <a:pt x="486410" y="881380"/>
                    <a:pt x="461010" y="868680"/>
                  </a:cubicBezTo>
                  <a:cubicBezTo>
                    <a:pt x="434340" y="855980"/>
                    <a:pt x="410210" y="838200"/>
                    <a:pt x="388620" y="817880"/>
                  </a:cubicBezTo>
                  <a:cubicBezTo>
                    <a:pt x="368300" y="797560"/>
                    <a:pt x="350520" y="772160"/>
                    <a:pt x="337820" y="745490"/>
                  </a:cubicBezTo>
                  <a:cubicBezTo>
                    <a:pt x="325120" y="720090"/>
                    <a:pt x="314960" y="690880"/>
                    <a:pt x="311150" y="661670"/>
                  </a:cubicBezTo>
                  <a:cubicBezTo>
                    <a:pt x="307340" y="633730"/>
                    <a:pt x="308610" y="601980"/>
                    <a:pt x="313690" y="574040"/>
                  </a:cubicBezTo>
                  <a:cubicBezTo>
                    <a:pt x="318770" y="544830"/>
                    <a:pt x="328930" y="516890"/>
                    <a:pt x="344170" y="491490"/>
                  </a:cubicBezTo>
                  <a:cubicBezTo>
                    <a:pt x="358140" y="466090"/>
                    <a:pt x="377190" y="441960"/>
                    <a:pt x="398780" y="422910"/>
                  </a:cubicBezTo>
                  <a:cubicBezTo>
                    <a:pt x="420370" y="402590"/>
                    <a:pt x="445770" y="386080"/>
                    <a:pt x="472440" y="374650"/>
                  </a:cubicBezTo>
                  <a:cubicBezTo>
                    <a:pt x="499110" y="363220"/>
                    <a:pt x="529590" y="355600"/>
                    <a:pt x="557530" y="353060"/>
                  </a:cubicBezTo>
                  <a:cubicBezTo>
                    <a:pt x="586740" y="350520"/>
                    <a:pt x="617220" y="353060"/>
                    <a:pt x="646430" y="359410"/>
                  </a:cubicBezTo>
                  <a:cubicBezTo>
                    <a:pt x="674370" y="367030"/>
                    <a:pt x="702310" y="378460"/>
                    <a:pt x="726440" y="394970"/>
                  </a:cubicBezTo>
                  <a:cubicBezTo>
                    <a:pt x="751840" y="410210"/>
                    <a:pt x="774700" y="430530"/>
                    <a:pt x="792480" y="453390"/>
                  </a:cubicBezTo>
                  <a:cubicBezTo>
                    <a:pt x="810260" y="476250"/>
                    <a:pt x="826770" y="502920"/>
                    <a:pt x="835660" y="529590"/>
                  </a:cubicBezTo>
                  <a:cubicBezTo>
                    <a:pt x="845820" y="556260"/>
                    <a:pt x="852170" y="586740"/>
                    <a:pt x="853440" y="615950"/>
                  </a:cubicBezTo>
                  <a:cubicBezTo>
                    <a:pt x="853440" y="645160"/>
                    <a:pt x="849630" y="675640"/>
                    <a:pt x="842010" y="703580"/>
                  </a:cubicBezTo>
                  <a:cubicBezTo>
                    <a:pt x="833120" y="731520"/>
                    <a:pt x="819150" y="759460"/>
                    <a:pt x="802640" y="782320"/>
                  </a:cubicBezTo>
                  <a:cubicBezTo>
                    <a:pt x="786130" y="806450"/>
                    <a:pt x="764540" y="828040"/>
                    <a:pt x="740410" y="844550"/>
                  </a:cubicBezTo>
                  <a:cubicBezTo>
                    <a:pt x="717550" y="862330"/>
                    <a:pt x="689610" y="876300"/>
                    <a:pt x="661670" y="883920"/>
                  </a:cubicBezTo>
                  <a:cubicBezTo>
                    <a:pt x="633730" y="892810"/>
                    <a:pt x="603250" y="896620"/>
                    <a:pt x="574040" y="896620"/>
                  </a:cubicBezTo>
                  <a:cubicBezTo>
                    <a:pt x="546100" y="895350"/>
                    <a:pt x="516890" y="891540"/>
                    <a:pt x="487680" y="880110"/>
                  </a:cubicBezTo>
                  <a:cubicBezTo>
                    <a:pt x="453390" y="866140"/>
                    <a:pt x="420370" y="844550"/>
                    <a:pt x="382270" y="811530"/>
                  </a:cubicBezTo>
                  <a:cubicBezTo>
                    <a:pt x="322580" y="760730"/>
                    <a:pt x="241300" y="655320"/>
                    <a:pt x="184150" y="585470"/>
                  </a:cubicBezTo>
                  <a:cubicBezTo>
                    <a:pt x="137160" y="527050"/>
                    <a:pt x="90170" y="471170"/>
                    <a:pt x="58420" y="420370"/>
                  </a:cubicBezTo>
                  <a:cubicBezTo>
                    <a:pt x="35560" y="381000"/>
                    <a:pt x="15240" y="340360"/>
                    <a:pt x="7620" y="308610"/>
                  </a:cubicBezTo>
                  <a:cubicBezTo>
                    <a:pt x="1270" y="284480"/>
                    <a:pt x="0" y="269240"/>
                    <a:pt x="2540" y="246380"/>
                  </a:cubicBezTo>
                  <a:cubicBezTo>
                    <a:pt x="6350" y="212090"/>
                    <a:pt x="17780" y="162560"/>
                    <a:pt x="39370" y="128270"/>
                  </a:cubicBezTo>
                  <a:cubicBezTo>
                    <a:pt x="59690" y="93980"/>
                    <a:pt x="91440" y="60960"/>
                    <a:pt x="125730" y="39370"/>
                  </a:cubicBezTo>
                  <a:cubicBezTo>
                    <a:pt x="158750" y="19050"/>
                    <a:pt x="203200" y="5080"/>
                    <a:pt x="242570" y="2540"/>
                  </a:cubicBezTo>
                  <a:cubicBezTo>
                    <a:pt x="283210" y="0"/>
                    <a:pt x="327660" y="7620"/>
                    <a:pt x="364490" y="22860"/>
                  </a:cubicBezTo>
                  <a:cubicBezTo>
                    <a:pt x="401320" y="39370"/>
                    <a:pt x="462280" y="99060"/>
                    <a:pt x="462280" y="99060"/>
                  </a:cubicBezTo>
                </a:path>
              </a:pathLst>
            </a:custGeom>
            <a:solidFill>
              <a:srgbClr val="FAF054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1762" y="577057"/>
            <a:ext cx="13118254" cy="9709943"/>
          </a:xfrm>
          <a:custGeom>
            <a:avLst/>
            <a:gdLst/>
            <a:ahLst/>
            <a:cxnLst/>
            <a:rect r="r" b="b" t="t" l="l"/>
            <a:pathLst>
              <a:path h="9709943" w="13118254">
                <a:moveTo>
                  <a:pt x="0" y="0"/>
                </a:moveTo>
                <a:lnTo>
                  <a:pt x="13118254" y="0"/>
                </a:lnTo>
                <a:lnTo>
                  <a:pt x="13118254" y="9709943"/>
                </a:lnTo>
                <a:lnTo>
                  <a:pt x="0" y="970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3707028" y="577873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5" y="0"/>
                </a:lnTo>
                <a:lnTo>
                  <a:pt x="879085" y="877590"/>
                </a:lnTo>
                <a:lnTo>
                  <a:pt x="0" y="877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3135" y="2696730"/>
            <a:ext cx="5706425" cy="4170560"/>
          </a:xfrm>
          <a:custGeom>
            <a:avLst/>
            <a:gdLst/>
            <a:ahLst/>
            <a:cxnLst/>
            <a:rect r="r" b="b" t="t" l="l"/>
            <a:pathLst>
              <a:path h="4170560" w="5706425">
                <a:moveTo>
                  <a:pt x="0" y="0"/>
                </a:moveTo>
                <a:lnTo>
                  <a:pt x="5706426" y="0"/>
                </a:lnTo>
                <a:lnTo>
                  <a:pt x="5706426" y="4170561"/>
                </a:lnTo>
                <a:lnTo>
                  <a:pt x="0" y="417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7861" y="6497024"/>
            <a:ext cx="9992278" cy="3096649"/>
          </a:xfrm>
          <a:custGeom>
            <a:avLst/>
            <a:gdLst/>
            <a:ahLst/>
            <a:cxnLst/>
            <a:rect r="r" b="b" t="t" l="l"/>
            <a:pathLst>
              <a:path h="3096649" w="9992278">
                <a:moveTo>
                  <a:pt x="0" y="0"/>
                </a:moveTo>
                <a:lnTo>
                  <a:pt x="9992278" y="0"/>
                </a:lnTo>
                <a:lnTo>
                  <a:pt x="9992278" y="3096649"/>
                </a:lnTo>
                <a:lnTo>
                  <a:pt x="0" y="3096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7221" y="1856699"/>
            <a:ext cx="3688233" cy="8246049"/>
          </a:xfrm>
          <a:custGeom>
            <a:avLst/>
            <a:gdLst/>
            <a:ahLst/>
            <a:cxnLst/>
            <a:rect r="r" b="b" t="t" l="l"/>
            <a:pathLst>
              <a:path h="8246049" w="3688233">
                <a:moveTo>
                  <a:pt x="0" y="0"/>
                </a:moveTo>
                <a:lnTo>
                  <a:pt x="3688233" y="0"/>
                </a:lnTo>
                <a:lnTo>
                  <a:pt x="3688233" y="8246050"/>
                </a:lnTo>
                <a:lnTo>
                  <a:pt x="0" y="824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44704" y="1054768"/>
            <a:ext cx="6563288" cy="164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6217">
                <a:solidFill>
                  <a:srgbClr val="000000"/>
                </a:solidFill>
                <a:latin typeface="Ballpoint"/>
              </a:rPr>
              <a:t>SCHEMA USED: WEEKLY_SALES TABLE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1762" y="577057"/>
            <a:ext cx="13118254" cy="9709943"/>
          </a:xfrm>
          <a:custGeom>
            <a:avLst/>
            <a:gdLst/>
            <a:ahLst/>
            <a:cxnLst/>
            <a:rect r="r" b="b" t="t" l="l"/>
            <a:pathLst>
              <a:path h="9709943" w="13118254">
                <a:moveTo>
                  <a:pt x="0" y="0"/>
                </a:moveTo>
                <a:lnTo>
                  <a:pt x="13118254" y="0"/>
                </a:lnTo>
                <a:lnTo>
                  <a:pt x="13118254" y="9709943"/>
                </a:lnTo>
                <a:lnTo>
                  <a:pt x="0" y="970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3707028" y="577873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5" y="0"/>
                </a:lnTo>
                <a:lnTo>
                  <a:pt x="879085" y="877590"/>
                </a:lnTo>
                <a:lnTo>
                  <a:pt x="0" y="877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6571" y="1898493"/>
            <a:ext cx="10561510" cy="758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In a single query, perform the following operations and generate a new table in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the data_mart schema named clean_weekly_sales: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1. Add a week_number as the second column for each week_date value, for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example any value from the 1st of January to 7th of January will be 1, 8th to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14th will be 2, etc.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2. Add a month_number with the calendar month for each week_date value as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the 3rd column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3. Add a calendar_year column as the 4th column containing either 2018, 2019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or 2020 values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4. Add a new column called age_band after the original segment column using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the following mapping on the number inside the segment value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5. Add a new demographic column using the following mapping for the first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letter in the segment values: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segment | demographic |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C | Couples |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F | Families |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6. Ensure all null string values with an &amp;quot;unknown&amp;quot; string value in the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original segment column as well as the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new age_band and demographic columns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7. Generate a new avg_transaction column as the sales value divided</a:t>
            </a:r>
          </a:p>
          <a:p>
            <a:pPr algn="just">
              <a:lnSpc>
                <a:spcPts val="2884"/>
              </a:lnSpc>
            </a:pPr>
            <a:r>
              <a:rPr lang="en-US" sz="1861">
                <a:solidFill>
                  <a:srgbClr val="000000"/>
                </a:solidFill>
                <a:latin typeface="Canva Sans Medium"/>
              </a:rPr>
              <a:t>by transactions rounded to 2 decimal places for each record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103275" y="4767939"/>
            <a:ext cx="1822569" cy="1988887"/>
          </a:xfrm>
          <a:custGeom>
            <a:avLst/>
            <a:gdLst/>
            <a:ahLst/>
            <a:cxnLst/>
            <a:rect r="r" b="b" t="t" l="l"/>
            <a:pathLst>
              <a:path h="1988887" w="1822569">
                <a:moveTo>
                  <a:pt x="0" y="0"/>
                </a:moveTo>
                <a:lnTo>
                  <a:pt x="1822569" y="0"/>
                </a:lnTo>
                <a:lnTo>
                  <a:pt x="1822569" y="1988887"/>
                </a:lnTo>
                <a:lnTo>
                  <a:pt x="0" y="1988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25844" y="639821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51165" y="633065"/>
            <a:ext cx="8185671" cy="115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7"/>
              </a:lnSpc>
              <a:spcBef>
                <a:spcPct val="0"/>
              </a:spcBef>
            </a:pPr>
            <a:r>
              <a:rPr lang="en-US" sz="6055">
                <a:solidFill>
                  <a:srgbClr val="000000"/>
                </a:solidFill>
                <a:latin typeface="Ballpoint"/>
              </a:rPr>
              <a:t>Data Cleansing Steps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1762" y="577057"/>
            <a:ext cx="13118254" cy="9709943"/>
          </a:xfrm>
          <a:custGeom>
            <a:avLst/>
            <a:gdLst/>
            <a:ahLst/>
            <a:cxnLst/>
            <a:rect r="r" b="b" t="t" l="l"/>
            <a:pathLst>
              <a:path h="9709943" w="13118254">
                <a:moveTo>
                  <a:pt x="0" y="0"/>
                </a:moveTo>
                <a:lnTo>
                  <a:pt x="13118254" y="0"/>
                </a:lnTo>
                <a:lnTo>
                  <a:pt x="13118254" y="9709943"/>
                </a:lnTo>
                <a:lnTo>
                  <a:pt x="0" y="970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3707028" y="577873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5" y="0"/>
                </a:lnTo>
                <a:lnTo>
                  <a:pt x="879085" y="877590"/>
                </a:lnTo>
                <a:lnTo>
                  <a:pt x="0" y="877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5856">
            <a:off x="6596200" y="1101937"/>
            <a:ext cx="5095601" cy="2038240"/>
          </a:xfrm>
          <a:custGeom>
            <a:avLst/>
            <a:gdLst/>
            <a:ahLst/>
            <a:cxnLst/>
            <a:rect r="r" b="b" t="t" l="l"/>
            <a:pathLst>
              <a:path h="2038240" w="5095601">
                <a:moveTo>
                  <a:pt x="0" y="0"/>
                </a:moveTo>
                <a:lnTo>
                  <a:pt x="5095600" y="0"/>
                </a:lnTo>
                <a:lnTo>
                  <a:pt x="5095600" y="2038241"/>
                </a:lnTo>
                <a:lnTo>
                  <a:pt x="0" y="2038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4563107" y="4975210"/>
            <a:ext cx="3724893" cy="5311790"/>
          </a:xfrm>
          <a:custGeom>
            <a:avLst/>
            <a:gdLst/>
            <a:ahLst/>
            <a:cxnLst/>
            <a:rect r="r" b="b" t="t" l="l"/>
            <a:pathLst>
              <a:path h="5311790" w="3724893">
                <a:moveTo>
                  <a:pt x="3724893" y="0"/>
                </a:moveTo>
                <a:lnTo>
                  <a:pt x="0" y="0"/>
                </a:lnTo>
                <a:lnTo>
                  <a:pt x="0" y="5311790"/>
                </a:lnTo>
                <a:lnTo>
                  <a:pt x="3724893" y="5311790"/>
                </a:lnTo>
                <a:lnTo>
                  <a:pt x="372489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6571" y="3232658"/>
            <a:ext cx="10591681" cy="60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1. Which week numbers are missing from the dataset?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2. How many total transactions were there for each year in the dataset?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3. What are the total sales for each region for each month?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4. What is the total count of transactions for each platform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5. What is the percentage of sales for Retail vs Shopify for each month?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6. What is the percentage of sales by demographic for each year in the dataset?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7. Which age_band and demographic values contribute the most to Retail</a:t>
            </a:r>
          </a:p>
          <a:p>
            <a:pPr algn="l">
              <a:lnSpc>
                <a:spcPts val="5983"/>
              </a:lnSpc>
            </a:pPr>
            <a:r>
              <a:rPr lang="en-US" sz="3399">
                <a:solidFill>
                  <a:srgbClr val="000000"/>
                </a:solidFill>
                <a:latin typeface="Ballpoint"/>
              </a:rPr>
              <a:t>sales?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51165" y="1453833"/>
            <a:ext cx="8185671" cy="115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7"/>
              </a:lnSpc>
              <a:spcBef>
                <a:spcPct val="0"/>
              </a:spcBef>
            </a:pPr>
            <a:r>
              <a:rPr lang="en-US" sz="6055">
                <a:solidFill>
                  <a:srgbClr val="000000"/>
                </a:solidFill>
                <a:latin typeface="Ballpoint"/>
              </a:rPr>
              <a:t>PROJECT QUESTIONS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5700" y="2469903"/>
            <a:ext cx="6523259" cy="7697060"/>
          </a:xfrm>
          <a:custGeom>
            <a:avLst/>
            <a:gdLst/>
            <a:ahLst/>
            <a:cxnLst/>
            <a:rect r="r" b="b" t="t" l="l"/>
            <a:pathLst>
              <a:path h="7697060" w="6523259">
                <a:moveTo>
                  <a:pt x="0" y="0"/>
                </a:moveTo>
                <a:lnTo>
                  <a:pt x="6523258" y="0"/>
                </a:lnTo>
                <a:lnTo>
                  <a:pt x="6523258" y="7697060"/>
                </a:lnTo>
                <a:lnTo>
                  <a:pt x="0" y="7697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2918" y="1441203"/>
            <a:ext cx="1200773" cy="2057400"/>
          </a:xfrm>
          <a:custGeom>
            <a:avLst/>
            <a:gdLst/>
            <a:ahLst/>
            <a:cxnLst/>
            <a:rect r="r" b="b" t="t" l="l"/>
            <a:pathLst>
              <a:path h="2057400" w="1200773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6603" y="2469903"/>
            <a:ext cx="10560997" cy="7817097"/>
          </a:xfrm>
          <a:custGeom>
            <a:avLst/>
            <a:gdLst/>
            <a:ahLst/>
            <a:cxnLst/>
            <a:rect r="r" b="b" t="t" l="l"/>
            <a:pathLst>
              <a:path h="7817097" w="10560997">
                <a:moveTo>
                  <a:pt x="0" y="0"/>
                </a:moveTo>
                <a:lnTo>
                  <a:pt x="10560997" y="0"/>
                </a:lnTo>
                <a:lnTo>
                  <a:pt x="10560997" y="7817097"/>
                </a:lnTo>
                <a:lnTo>
                  <a:pt x="0" y="781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367" y="2469903"/>
            <a:ext cx="736079" cy="734827"/>
          </a:xfrm>
          <a:custGeom>
            <a:avLst/>
            <a:gdLst/>
            <a:ahLst/>
            <a:cxnLst/>
            <a:rect r="r" b="b" t="t" l="l"/>
            <a:pathLst>
              <a:path h="734827" w="736079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638" y="62936"/>
            <a:ext cx="1687808" cy="2163857"/>
          </a:xfrm>
          <a:custGeom>
            <a:avLst/>
            <a:gdLst/>
            <a:ahLst/>
            <a:cxnLst/>
            <a:rect r="r" b="b" t="t" l="l"/>
            <a:pathLst>
              <a:path h="2163857" w="1687808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6400" y="50305"/>
            <a:ext cx="7315200" cy="2176488"/>
          </a:xfrm>
          <a:custGeom>
            <a:avLst/>
            <a:gdLst/>
            <a:ahLst/>
            <a:cxnLst/>
            <a:rect r="r" b="b" t="t" l="l"/>
            <a:pathLst>
              <a:path h="2176488" w="7315200">
                <a:moveTo>
                  <a:pt x="0" y="0"/>
                </a:moveTo>
                <a:lnTo>
                  <a:pt x="7315200" y="0"/>
                </a:lnTo>
                <a:lnTo>
                  <a:pt x="7315200" y="2176488"/>
                </a:lnTo>
                <a:lnTo>
                  <a:pt x="0" y="2176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91946" y="130185"/>
            <a:ext cx="8904108" cy="167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3"/>
              </a:lnSpc>
              <a:spcBef>
                <a:spcPct val="0"/>
              </a:spcBef>
            </a:pPr>
            <a:r>
              <a:rPr lang="en-US" sz="8745">
                <a:solidFill>
                  <a:srgbClr val="000000"/>
                </a:solidFill>
                <a:latin typeface="Ballpoint"/>
              </a:rPr>
              <a:t>Data Cleansing Steps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4542" y="3023755"/>
            <a:ext cx="8496031" cy="654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3" indent="-496566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Ballpoint"/>
              </a:rPr>
              <a:t>In this first step, I cleaned the data to ensure accuracy and consistency.</a:t>
            </a:r>
          </a:p>
          <a:p>
            <a:pPr algn="l" marL="993133" indent="-496566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Ballpoint"/>
              </a:rPr>
              <a:t>Operations included adding week and month numbers, categorizing age bands and demographics, and handling null values.</a:t>
            </a:r>
          </a:p>
          <a:p>
            <a:pPr algn="l" marL="993133" indent="-496566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Ballpoint"/>
              </a:rPr>
              <a:t>A new table named 'clean_weekly_sales' was created in the data_mart schema.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3802" y="3204730"/>
            <a:ext cx="5941590" cy="639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create table clean_weekly_sales as 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select week_date,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week(week_date) as week_number,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month(week_date) as month_number,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year(week_date) as calendar_year,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region,platform,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case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when segment is null then 'Unknown'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else segment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end as segment,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case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when right(segment,1)='1' then 'Young Age'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when right(segment,1)='2' then 'Middle Age'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when right(segment,1) in ('3','4') then 'Retirees'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else 'Unknown'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end as age_band,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case 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when left(segment,1)='C' then 'Couples'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when left(segment,1)='F' then 'Families'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else 'Unknown'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end as demographic,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    customer_type,transactions,sales,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round(sales/transactions,2) as 'avg_sales'</a:t>
            </a:r>
          </a:p>
          <a:p>
            <a:pPr algn="l">
              <a:lnSpc>
                <a:spcPts val="2158"/>
              </a:lnSpc>
            </a:pPr>
            <a:r>
              <a:rPr lang="en-US" sz="1754">
                <a:solidFill>
                  <a:srgbClr val="000000"/>
                </a:solidFill>
                <a:latin typeface="Canva Sans Bold"/>
              </a:rPr>
              <a:t>from weekly_sales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395" y="2565251"/>
            <a:ext cx="17485952" cy="7450410"/>
          </a:xfrm>
          <a:custGeom>
            <a:avLst/>
            <a:gdLst/>
            <a:ahLst/>
            <a:cxnLst/>
            <a:rect r="r" b="b" t="t" l="l"/>
            <a:pathLst>
              <a:path h="7450410" w="17485952">
                <a:moveTo>
                  <a:pt x="0" y="0"/>
                </a:moveTo>
                <a:lnTo>
                  <a:pt x="17485952" y="0"/>
                </a:lnTo>
                <a:lnTo>
                  <a:pt x="17485952" y="7450410"/>
                </a:lnTo>
                <a:lnTo>
                  <a:pt x="0" y="74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1896" y="-54600"/>
            <a:ext cx="10656837" cy="201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>
                <a:solidFill>
                  <a:srgbClr val="000000"/>
                </a:solidFill>
                <a:latin typeface="Ballpoint"/>
              </a:rPr>
              <a:t>New Table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279252">
            <a:off x="5512967" y="1728471"/>
            <a:ext cx="6900909" cy="903392"/>
          </a:xfrm>
          <a:custGeom>
            <a:avLst/>
            <a:gdLst/>
            <a:ahLst/>
            <a:cxnLst/>
            <a:rect r="r" b="b" t="t" l="l"/>
            <a:pathLst>
              <a:path h="903392" w="6900909">
                <a:moveTo>
                  <a:pt x="6900909" y="0"/>
                </a:moveTo>
                <a:lnTo>
                  <a:pt x="0" y="0"/>
                </a:lnTo>
                <a:lnTo>
                  <a:pt x="0" y="903391"/>
                </a:lnTo>
                <a:lnTo>
                  <a:pt x="6900909" y="903391"/>
                </a:lnTo>
                <a:lnTo>
                  <a:pt x="69009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1786">
            <a:off x="-2101824" y="7629511"/>
            <a:ext cx="5368439" cy="2420678"/>
          </a:xfrm>
          <a:custGeom>
            <a:avLst/>
            <a:gdLst/>
            <a:ahLst/>
            <a:cxnLst/>
            <a:rect r="r" b="b" t="t" l="l"/>
            <a:pathLst>
              <a:path h="2420678" w="5368439">
                <a:moveTo>
                  <a:pt x="0" y="0"/>
                </a:moveTo>
                <a:lnTo>
                  <a:pt x="5368438" y="0"/>
                </a:lnTo>
                <a:lnTo>
                  <a:pt x="5368438" y="2420678"/>
                </a:lnTo>
                <a:lnTo>
                  <a:pt x="0" y="2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8331">
            <a:off x="15619520" y="593896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2"/>
                </a:lnTo>
                <a:lnTo>
                  <a:pt x="0" y="2037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79649">
            <a:off x="-20868" y="1713432"/>
            <a:ext cx="1507236" cy="905694"/>
          </a:xfrm>
          <a:custGeom>
            <a:avLst/>
            <a:gdLst/>
            <a:ahLst/>
            <a:cxnLst/>
            <a:rect r="r" b="b" t="t" l="l"/>
            <a:pathLst>
              <a:path h="905694" w="1507236">
                <a:moveTo>
                  <a:pt x="0" y="0"/>
                </a:moveTo>
                <a:lnTo>
                  <a:pt x="1507236" y="0"/>
                </a:lnTo>
                <a:lnTo>
                  <a:pt x="1507236" y="905693"/>
                </a:lnTo>
                <a:lnTo>
                  <a:pt x="0" y="9056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2101824" y="7629511"/>
            <a:ext cx="5368439" cy="2420678"/>
          </a:xfrm>
          <a:custGeom>
            <a:avLst/>
            <a:gdLst/>
            <a:ahLst/>
            <a:cxnLst/>
            <a:rect r="r" b="b" t="t" l="l"/>
            <a:pathLst>
              <a:path h="2420678" w="5368439">
                <a:moveTo>
                  <a:pt x="0" y="0"/>
                </a:moveTo>
                <a:lnTo>
                  <a:pt x="5368438" y="0"/>
                </a:lnTo>
                <a:lnTo>
                  <a:pt x="5368438" y="2420678"/>
                </a:lnTo>
                <a:lnTo>
                  <a:pt x="0" y="2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5293040" y="1891534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4052140" y="-713438"/>
            <a:ext cx="10183720" cy="3898334"/>
          </a:xfrm>
          <a:custGeom>
            <a:avLst/>
            <a:gdLst/>
            <a:ahLst/>
            <a:cxnLst/>
            <a:rect r="r" b="b" t="t" l="l"/>
            <a:pathLst>
              <a:path h="3898334" w="10183720">
                <a:moveTo>
                  <a:pt x="0" y="0"/>
                </a:moveTo>
                <a:lnTo>
                  <a:pt x="10183720" y="0"/>
                </a:lnTo>
                <a:lnTo>
                  <a:pt x="10183720" y="3898334"/>
                </a:lnTo>
                <a:lnTo>
                  <a:pt x="0" y="3898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692" y="2638577"/>
            <a:ext cx="8416657" cy="7341241"/>
          </a:xfrm>
          <a:custGeom>
            <a:avLst/>
            <a:gdLst/>
            <a:ahLst/>
            <a:cxnLst/>
            <a:rect r="r" b="b" t="t" l="l"/>
            <a:pathLst>
              <a:path h="7341241" w="8416657">
                <a:moveTo>
                  <a:pt x="0" y="0"/>
                </a:moveTo>
                <a:lnTo>
                  <a:pt x="8416657" y="0"/>
                </a:lnTo>
                <a:lnTo>
                  <a:pt x="8416657" y="7341241"/>
                </a:lnTo>
                <a:lnTo>
                  <a:pt x="0" y="7341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078" t="0" r="-239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05441" y="2005540"/>
            <a:ext cx="1468309" cy="6834310"/>
          </a:xfrm>
          <a:custGeom>
            <a:avLst/>
            <a:gdLst/>
            <a:ahLst/>
            <a:cxnLst/>
            <a:rect r="r" b="b" t="t" l="l"/>
            <a:pathLst>
              <a:path h="6834310" w="1468309">
                <a:moveTo>
                  <a:pt x="0" y="0"/>
                </a:moveTo>
                <a:lnTo>
                  <a:pt x="1468308" y="0"/>
                </a:lnTo>
                <a:lnTo>
                  <a:pt x="1468308" y="6834310"/>
                </a:lnTo>
                <a:lnTo>
                  <a:pt x="0" y="6834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95921" y="8830325"/>
            <a:ext cx="1487348" cy="1447150"/>
          </a:xfrm>
          <a:custGeom>
            <a:avLst/>
            <a:gdLst/>
            <a:ahLst/>
            <a:cxnLst/>
            <a:rect r="r" b="b" t="t" l="l"/>
            <a:pathLst>
              <a:path h="1447150" w="1487348">
                <a:moveTo>
                  <a:pt x="0" y="0"/>
                </a:moveTo>
                <a:lnTo>
                  <a:pt x="1487348" y="0"/>
                </a:lnTo>
                <a:lnTo>
                  <a:pt x="1487348" y="1447150"/>
                </a:lnTo>
                <a:lnTo>
                  <a:pt x="0" y="1447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82559" y="389718"/>
            <a:ext cx="8322881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Q1. </a:t>
            </a:r>
            <a:r>
              <a:rPr lang="en-US" sz="8515">
                <a:solidFill>
                  <a:srgbClr val="000000"/>
                </a:solidFill>
                <a:latin typeface="Ballpoint"/>
              </a:rPr>
              <a:t>Missing Week Numbers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70698"/>
            <a:ext cx="8238649" cy="701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create table seq100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(x int not null auto_increment primary key);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values (),(),(),(),(),(),(),(),(),();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values (),(),(),(),(),(),(),(),(),();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values (),(),(),(),(),(),(),(),(),();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values (),(),(),(),(),(),(),(),(),();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values (),(),(),(),(),(),(),(),(),();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insert into seq100 select x + 50 from seq100;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 * from seq100;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create table seq52 as (select x from seq100 limit 52);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 distinct x as week_day 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from seq52 where x not in(</a:t>
            </a:r>
          </a:p>
          <a:p>
            <a:pPr algn="l">
              <a:lnSpc>
                <a:spcPts val="4263"/>
              </a:lnSpc>
            </a:pPr>
            <a:r>
              <a:rPr lang="en-US" sz="3740">
                <a:solidFill>
                  <a:srgbClr val="000000"/>
                </a:solidFill>
                <a:latin typeface="Ballpoint"/>
              </a:rPr>
              <a:t>select distinct week_number from clean_weekly_sales);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31786">
            <a:off x="-1652031" y="8904528"/>
            <a:ext cx="3584538" cy="1616301"/>
          </a:xfrm>
          <a:custGeom>
            <a:avLst/>
            <a:gdLst/>
            <a:ahLst/>
            <a:cxnLst/>
            <a:rect r="r" b="b" t="t" l="l"/>
            <a:pathLst>
              <a:path h="1616301" w="3584538">
                <a:moveTo>
                  <a:pt x="0" y="0"/>
                </a:moveTo>
                <a:lnTo>
                  <a:pt x="3584538" y="0"/>
                </a:lnTo>
                <a:lnTo>
                  <a:pt x="3584538" y="1616300"/>
                </a:lnTo>
                <a:lnTo>
                  <a:pt x="0" y="161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8331">
            <a:off x="15293040" y="1891534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6121">
            <a:off x="4054976" y="-736643"/>
            <a:ext cx="10274098" cy="3932931"/>
          </a:xfrm>
          <a:custGeom>
            <a:avLst/>
            <a:gdLst/>
            <a:ahLst/>
            <a:cxnLst/>
            <a:rect r="r" b="b" t="t" l="l"/>
            <a:pathLst>
              <a:path h="3932931" w="10274098">
                <a:moveTo>
                  <a:pt x="0" y="0"/>
                </a:moveTo>
                <a:lnTo>
                  <a:pt x="10274098" y="0"/>
                </a:lnTo>
                <a:lnTo>
                  <a:pt x="10274098" y="3932931"/>
                </a:lnTo>
                <a:lnTo>
                  <a:pt x="0" y="393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8759" y="4375552"/>
            <a:ext cx="7710541" cy="2667906"/>
          </a:xfrm>
          <a:custGeom>
            <a:avLst/>
            <a:gdLst/>
            <a:ahLst/>
            <a:cxnLst/>
            <a:rect r="r" b="b" t="t" l="l"/>
            <a:pathLst>
              <a:path h="2667906" w="7710541">
                <a:moveTo>
                  <a:pt x="0" y="0"/>
                </a:moveTo>
                <a:lnTo>
                  <a:pt x="7710541" y="0"/>
                </a:lnTo>
                <a:lnTo>
                  <a:pt x="7710541" y="2667905"/>
                </a:lnTo>
                <a:lnTo>
                  <a:pt x="0" y="2667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0692" y="3998381"/>
            <a:ext cx="7731667" cy="2930776"/>
          </a:xfrm>
          <a:custGeom>
            <a:avLst/>
            <a:gdLst/>
            <a:ahLst/>
            <a:cxnLst/>
            <a:rect r="r" b="b" t="t" l="l"/>
            <a:pathLst>
              <a:path h="2930776" w="7731667">
                <a:moveTo>
                  <a:pt x="0" y="0"/>
                </a:moveTo>
                <a:lnTo>
                  <a:pt x="7731668" y="0"/>
                </a:lnTo>
                <a:lnTo>
                  <a:pt x="7731668" y="2930776"/>
                </a:lnTo>
                <a:lnTo>
                  <a:pt x="0" y="29307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257" r="0" b="-282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1170" y="389718"/>
            <a:ext cx="10045660" cy="1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  <a:spcBef>
                <a:spcPct val="0"/>
              </a:spcBef>
            </a:pPr>
            <a:r>
              <a:rPr lang="en-US" sz="8515">
                <a:solidFill>
                  <a:srgbClr val="000000"/>
                </a:solidFill>
                <a:latin typeface="Ballpoint"/>
              </a:rPr>
              <a:t>Q2. Total Transactions by Year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60281"/>
            <a:ext cx="7375652" cy="268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Ballpoint"/>
              </a:rPr>
              <a:t>SELECT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Ballpoint"/>
              </a:rPr>
              <a:t>  calendar_year,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Ballpoint"/>
              </a:rPr>
              <a:t>  SUM(transactions) AS total_transactions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Ballpoint"/>
              </a:rPr>
              <a:t>FROM clean_weekly_sales group by calendar_year;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7161" y="7975600"/>
            <a:ext cx="12109728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Analyzing the total transactions per year revealed trends in sales volume over time.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Ballpoint"/>
              </a:rPr>
              <a:t>This insight aids in understanding overall business performance and growth.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DAGD99dEZ_E</dc:identifier>
  <dcterms:modified xsi:type="dcterms:W3CDTF">2011-08-01T06:04:30Z</dcterms:modified>
  <cp:revision>1</cp:revision>
  <dc:title>Data Mart Analysis</dc:title>
</cp:coreProperties>
</file>